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73" r:id="rId26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66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jpe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0.wmf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119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163.png"/><Relationship Id="rId13" Type="http://schemas.openxmlformats.org/officeDocument/2006/relationships/image" Target="../media/image121.png"/><Relationship Id="rId12" Type="http://schemas.openxmlformats.org/officeDocument/2006/relationships/image" Target="../media/image162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3" Type="http://schemas.openxmlformats.org/officeDocument/2006/relationships/image" Target="../media/image44.png"/><Relationship Id="rId20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9" Type="http://schemas.openxmlformats.org/officeDocument/2006/relationships/image" Target="../media/image47.png"/><Relationship Id="rId18" Type="http://schemas.openxmlformats.org/officeDocument/2006/relationships/image" Target="../media/image46.png"/><Relationship Id="rId17" Type="http://schemas.openxmlformats.org/officeDocument/2006/relationships/image" Target="../media/image45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2" Type="http://schemas.openxmlformats.org/officeDocument/2006/relationships/slideLayout" Target="../slideLayouts/slideLayout5.xml"/><Relationship Id="rId21" Type="http://schemas.openxmlformats.org/officeDocument/2006/relationships/image" Target="../media/image68.png"/><Relationship Id="rId20" Type="http://schemas.openxmlformats.org/officeDocument/2006/relationships/image" Target="../media/image67.png"/><Relationship Id="rId2" Type="http://schemas.openxmlformats.org/officeDocument/2006/relationships/image" Target="../media/image49.png"/><Relationship Id="rId19" Type="http://schemas.openxmlformats.org/officeDocument/2006/relationships/image" Target="../media/image66.png"/><Relationship Id="rId18" Type="http://schemas.openxmlformats.org/officeDocument/2006/relationships/image" Target="../media/image65.png"/><Relationship Id="rId17" Type="http://schemas.openxmlformats.org/officeDocument/2006/relationships/image" Target="../media/image64.png"/><Relationship Id="rId16" Type="http://schemas.openxmlformats.org/officeDocument/2006/relationships/image" Target="../media/image63.png"/><Relationship Id="rId15" Type="http://schemas.openxmlformats.org/officeDocument/2006/relationships/image" Target="../media/image62.png"/><Relationship Id="rId14" Type="http://schemas.openxmlformats.org/officeDocument/2006/relationships/image" Target="../media/image61.png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jpeg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4.png"/><Relationship Id="rId6" Type="http://schemas.openxmlformats.org/officeDocument/2006/relationships/image" Target="../media/image42.png"/><Relationship Id="rId5" Type="http://schemas.openxmlformats.org/officeDocument/2006/relationships/image" Target="../media/image73.png"/><Relationship Id="rId4" Type="http://schemas.openxmlformats.org/officeDocument/2006/relationships/image" Target="../media/image37.png"/><Relationship Id="rId3" Type="http://schemas.openxmlformats.org/officeDocument/2006/relationships/image" Target="../media/image72.png"/><Relationship Id="rId2" Type="http://schemas.openxmlformats.org/officeDocument/2006/relationships/image" Target="../media/image30.png"/><Relationship Id="rId1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72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8" Type="http://schemas.openxmlformats.org/officeDocument/2006/relationships/slideLayout" Target="../slideLayouts/slideLayout5.xml"/><Relationship Id="rId27" Type="http://schemas.openxmlformats.org/officeDocument/2006/relationships/image" Target="../media/image30.png"/><Relationship Id="rId26" Type="http://schemas.openxmlformats.org/officeDocument/2006/relationships/image" Target="../media/image73.png"/><Relationship Id="rId25" Type="http://schemas.openxmlformats.org/officeDocument/2006/relationships/image" Target="../media/image95.png"/><Relationship Id="rId24" Type="http://schemas.openxmlformats.org/officeDocument/2006/relationships/image" Target="../media/image94.png"/><Relationship Id="rId23" Type="http://schemas.openxmlformats.org/officeDocument/2006/relationships/image" Target="../media/image93.png"/><Relationship Id="rId22" Type="http://schemas.openxmlformats.org/officeDocument/2006/relationships/image" Target="../media/image92.png"/><Relationship Id="rId21" Type="http://schemas.openxmlformats.org/officeDocument/2006/relationships/image" Target="../media/image91.png"/><Relationship Id="rId20" Type="http://schemas.openxmlformats.org/officeDocument/2006/relationships/image" Target="../media/image90.png"/><Relationship Id="rId2" Type="http://schemas.openxmlformats.org/officeDocument/2006/relationships/image" Target="../media/image75.png"/><Relationship Id="rId19" Type="http://schemas.openxmlformats.org/officeDocument/2006/relationships/image" Target="../media/image89.png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44.png"/><Relationship Id="rId1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4082" y="3293948"/>
            <a:ext cx="10788650" cy="854710"/>
            <a:chOff x="964082" y="3293948"/>
            <a:chExt cx="10788650" cy="8547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082" y="3293948"/>
              <a:ext cx="5237353" cy="427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3412" y="3293948"/>
              <a:ext cx="289560" cy="42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3293948"/>
              <a:ext cx="5644515" cy="427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082" y="3721353"/>
              <a:ext cx="2386964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4082" y="1462735"/>
            <a:ext cx="10984865" cy="1270635"/>
            <a:chOff x="964082" y="1462735"/>
            <a:chExt cx="10984865" cy="12706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082" y="1462735"/>
              <a:ext cx="10984357" cy="6861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82" y="2046986"/>
              <a:ext cx="4464558" cy="685800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5432" y="1869227"/>
            <a:ext cx="2275566" cy="2356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166" y="4569586"/>
            <a:ext cx="1925447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8002" y="549859"/>
            <a:ext cx="5696584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30978" y="4569586"/>
            <a:ext cx="2282190" cy="610235"/>
            <a:chOff x="5030978" y="4569586"/>
            <a:chExt cx="2282190" cy="6102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4546" y="4569586"/>
              <a:ext cx="1663319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978" y="4874336"/>
              <a:ext cx="2281808" cy="305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855709" y="4569586"/>
            <a:ext cx="2099945" cy="610235"/>
            <a:chOff x="8855709" y="4569586"/>
            <a:chExt cx="2099945" cy="61023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4413" y="4569586"/>
              <a:ext cx="1554860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5709" y="4874336"/>
              <a:ext cx="2099436" cy="30510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7339" y="2107489"/>
            <a:ext cx="2441032" cy="1878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1783" y="2085052"/>
            <a:ext cx="2462088" cy="192259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617" y="2303017"/>
            <a:ext cx="3857752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3732529"/>
            <a:ext cx="410425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5161737"/>
            <a:ext cx="6264783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290" y="3485665"/>
            <a:ext cx="857422" cy="7065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290" y="4907534"/>
            <a:ext cx="853260" cy="717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232" y="2053093"/>
            <a:ext cx="853397" cy="71007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617" y="2303017"/>
            <a:ext cx="4652645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3732529"/>
            <a:ext cx="219163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5161737"/>
            <a:ext cx="1945132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452" y="2016082"/>
            <a:ext cx="849098" cy="788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452" y="3512718"/>
            <a:ext cx="849098" cy="653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7934" y="4961821"/>
            <a:ext cx="817830" cy="60746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44719" y="1815033"/>
            <a:ext cx="2762757" cy="3660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6715" y="2308605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8975" y="2257298"/>
            <a:ext cx="5187315" cy="731520"/>
            <a:chOff x="5768975" y="2257298"/>
            <a:chExt cx="5187315" cy="731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8975" y="2257298"/>
              <a:ext cx="1789049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5336" y="2257298"/>
              <a:ext cx="249935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0304" y="2257298"/>
              <a:ext cx="3435477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975" y="2623058"/>
              <a:ext cx="3956684" cy="3657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659759"/>
            <a:ext cx="3176016" cy="3657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66715" y="415302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68975" y="4101719"/>
            <a:ext cx="5596890" cy="731520"/>
            <a:chOff x="5768975" y="4101719"/>
            <a:chExt cx="5596890" cy="73152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975" y="4101719"/>
              <a:ext cx="5596763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4467479"/>
              <a:ext cx="5007990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4636008" cy="685799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3826" y="2158110"/>
            <a:ext cx="68580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 marR="178117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18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1800" spc="-106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 panose="02070309020205020404"/>
              <a:cs typeface="Courier New" panose="02070309020205020404"/>
            </a:endParaRPr>
          </a:p>
          <a:p>
            <a:pPr marL="558165" marR="5080" indent="-27305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2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800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8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8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800" b="1" spc="-106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8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558165">
              <a:lnSpc>
                <a:spcPct val="100000"/>
              </a:lnSpc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800" b="1" spc="-3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  <a:tabLst>
                <a:tab pos="4381500" algn="l"/>
                <a:tab pos="5746750" algn="l"/>
              </a:tabLst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Order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05700" y="2068067"/>
            <a:ext cx="4686300" cy="1045844"/>
            <a:chOff x="7505700" y="2068067"/>
            <a:chExt cx="4686300" cy="1045844"/>
          </a:xfrm>
        </p:grpSpPr>
        <p:sp>
          <p:nvSpPr>
            <p:cNvPr id="7" name="object 7"/>
            <p:cNvSpPr/>
            <p:nvPr/>
          </p:nvSpPr>
          <p:spPr>
            <a:xfrm>
              <a:off x="7505700" y="2068067"/>
              <a:ext cx="165100" cy="1045844"/>
            </a:xfrm>
            <a:custGeom>
              <a:avLst/>
              <a:gdLst/>
              <a:ahLst/>
              <a:cxnLst/>
              <a:rect l="l" t="t" r="r" b="b"/>
              <a:pathLst>
                <a:path w="165100" h="1045844">
                  <a:moveTo>
                    <a:pt x="0" y="1045463"/>
                  </a:moveTo>
                  <a:lnTo>
                    <a:pt x="164592" y="10454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70292" y="2068067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4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0144" y="2346070"/>
              <a:ext cx="3056254" cy="54863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892" y="3429000"/>
            <a:ext cx="4674235" cy="1045844"/>
            <a:chOff x="7517892" y="3429000"/>
            <a:chExt cx="4674235" cy="1045844"/>
          </a:xfrm>
        </p:grpSpPr>
        <p:sp>
          <p:nvSpPr>
            <p:cNvPr id="11" name="object 11"/>
            <p:cNvSpPr/>
            <p:nvPr/>
          </p:nvSpPr>
          <p:spPr>
            <a:xfrm>
              <a:off x="7517892" y="3429000"/>
              <a:ext cx="152400" cy="1045844"/>
            </a:xfrm>
            <a:custGeom>
              <a:avLst/>
              <a:gdLst/>
              <a:ahLst/>
              <a:cxnLst/>
              <a:rect l="l" t="t" r="r" b="b"/>
              <a:pathLst>
                <a:path w="152400" h="1045845">
                  <a:moveTo>
                    <a:pt x="0" y="1045463"/>
                  </a:moveTo>
                  <a:lnTo>
                    <a:pt x="152400" y="104546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70292" y="3429000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5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2679" y="3674694"/>
              <a:ext cx="4219321" cy="5489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530083" y="4794503"/>
            <a:ext cx="4662170" cy="1043940"/>
            <a:chOff x="7530083" y="4794503"/>
            <a:chExt cx="4662170" cy="1043940"/>
          </a:xfrm>
        </p:grpSpPr>
        <p:sp>
          <p:nvSpPr>
            <p:cNvPr id="15" name="object 15"/>
            <p:cNvSpPr/>
            <p:nvPr/>
          </p:nvSpPr>
          <p:spPr>
            <a:xfrm>
              <a:off x="7530083" y="4794503"/>
              <a:ext cx="152400" cy="1043940"/>
            </a:xfrm>
            <a:custGeom>
              <a:avLst/>
              <a:gdLst/>
              <a:ahLst/>
              <a:cxnLst/>
              <a:rect l="l" t="t" r="r" b="b"/>
              <a:pathLst>
                <a:path w="152400" h="1043939">
                  <a:moveTo>
                    <a:pt x="0" y="1043940"/>
                  </a:moveTo>
                  <a:lnTo>
                    <a:pt x="152400" y="104394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82483" y="4794503"/>
              <a:ext cx="4509770" cy="1043940"/>
            </a:xfrm>
            <a:custGeom>
              <a:avLst/>
              <a:gdLst/>
              <a:ahLst/>
              <a:cxnLst/>
              <a:rect l="l" t="t" r="r" b="b"/>
              <a:pathLst>
                <a:path w="4509770" h="1043939">
                  <a:moveTo>
                    <a:pt x="0" y="1043940"/>
                  </a:moveTo>
                  <a:lnTo>
                    <a:pt x="4509516" y="1043940"/>
                  </a:lnTo>
                  <a:lnTo>
                    <a:pt x="4509516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124" y="5039867"/>
              <a:ext cx="2736215" cy="548944"/>
            </a:xfrm>
            <a:prstGeom prst="rect">
              <a:avLst/>
            </a:prstGeom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3826" y="1315339"/>
            <a:ext cx="91560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24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 marR="237871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2400" spc="-14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 panose="02070309020205020404"/>
              <a:cs typeface="Courier New" panose="02070309020205020404"/>
            </a:endParaRPr>
          </a:p>
          <a:p>
            <a:pPr marL="742950" marR="5080" indent="-365125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2400" b="1" spc="1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 member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 has ordered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 Smoothie" </a:t>
            </a:r>
            <a:r>
              <a:rPr sz="2400" b="1" spc="-14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24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2950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4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tabLst>
                <a:tab pos="5854065" algn="l"/>
                <a:tab pos="7679690" algn="l"/>
              </a:tabLst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2400" b="1" spc="-4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96071" y="1235963"/>
            <a:ext cx="3996054" cy="820419"/>
            <a:chOff x="8196071" y="1235963"/>
            <a:chExt cx="3996054" cy="820419"/>
          </a:xfrm>
        </p:grpSpPr>
        <p:sp>
          <p:nvSpPr>
            <p:cNvPr id="7" name="object 7"/>
            <p:cNvSpPr/>
            <p:nvPr/>
          </p:nvSpPr>
          <p:spPr>
            <a:xfrm>
              <a:off x="8196071" y="1235963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19">
                  <a:moveTo>
                    <a:pt x="0" y="819912"/>
                  </a:moveTo>
                  <a:lnTo>
                    <a:pt x="211835" y="819912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07907" y="1235963"/>
              <a:ext cx="3784600" cy="820419"/>
            </a:xfrm>
            <a:custGeom>
              <a:avLst/>
              <a:gdLst/>
              <a:ahLst/>
              <a:cxnLst/>
              <a:rect l="l" t="t" r="r" b="b"/>
              <a:pathLst>
                <a:path w="3784600" h="820419">
                  <a:moveTo>
                    <a:pt x="0" y="819912"/>
                  </a:moveTo>
                  <a:lnTo>
                    <a:pt x="3784092" y="819912"/>
                  </a:lnTo>
                  <a:lnTo>
                    <a:pt x="3784092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6870" y="1441704"/>
              <a:ext cx="1529206" cy="4267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060180" y="2618232"/>
            <a:ext cx="3131820" cy="821690"/>
            <a:chOff x="9060180" y="2618232"/>
            <a:chExt cx="3131820" cy="821690"/>
          </a:xfrm>
        </p:grpSpPr>
        <p:sp>
          <p:nvSpPr>
            <p:cNvPr id="11" name="object 11"/>
            <p:cNvSpPr/>
            <p:nvPr/>
          </p:nvSpPr>
          <p:spPr>
            <a:xfrm>
              <a:off x="9060180" y="2618232"/>
              <a:ext cx="165100" cy="821690"/>
            </a:xfrm>
            <a:custGeom>
              <a:avLst/>
              <a:gdLst/>
              <a:ahLst/>
              <a:cxnLst/>
              <a:rect l="l" t="t" r="r" b="b"/>
              <a:pathLst>
                <a:path w="165100" h="821689">
                  <a:moveTo>
                    <a:pt x="0" y="821436"/>
                  </a:moveTo>
                  <a:lnTo>
                    <a:pt x="164592" y="821436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24772" y="2618232"/>
              <a:ext cx="2967355" cy="821690"/>
            </a:xfrm>
            <a:custGeom>
              <a:avLst/>
              <a:gdLst/>
              <a:ahLst/>
              <a:cxnLst/>
              <a:rect l="l" t="t" r="r" b="b"/>
              <a:pathLst>
                <a:path w="2967354" h="821689">
                  <a:moveTo>
                    <a:pt x="2967228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967228" y="821436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5602" y="2825242"/>
              <a:ext cx="1700783" cy="42672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945623" y="3489959"/>
            <a:ext cx="2246630" cy="820419"/>
            <a:chOff x="9945623" y="3489959"/>
            <a:chExt cx="2246630" cy="820419"/>
          </a:xfrm>
        </p:grpSpPr>
        <p:sp>
          <p:nvSpPr>
            <p:cNvPr id="15" name="object 15"/>
            <p:cNvSpPr/>
            <p:nvPr/>
          </p:nvSpPr>
          <p:spPr>
            <a:xfrm>
              <a:off x="9945623" y="3489959"/>
              <a:ext cx="155575" cy="820419"/>
            </a:xfrm>
            <a:custGeom>
              <a:avLst/>
              <a:gdLst/>
              <a:ahLst/>
              <a:cxnLst/>
              <a:rect l="l" t="t" r="r" b="b"/>
              <a:pathLst>
                <a:path w="155575" h="820420">
                  <a:moveTo>
                    <a:pt x="0" y="819912"/>
                  </a:moveTo>
                  <a:lnTo>
                    <a:pt x="155448" y="819912"/>
                  </a:lnTo>
                  <a:lnTo>
                    <a:pt x="155448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01071" y="3489959"/>
              <a:ext cx="2091055" cy="820419"/>
            </a:xfrm>
            <a:custGeom>
              <a:avLst/>
              <a:gdLst/>
              <a:ahLst/>
              <a:cxnLst/>
              <a:rect l="l" t="t" r="r" b="b"/>
              <a:pathLst>
                <a:path w="2091054" h="820420">
                  <a:moveTo>
                    <a:pt x="0" y="819912"/>
                  </a:moveTo>
                  <a:lnTo>
                    <a:pt x="2090927" y="819912"/>
                  </a:lnTo>
                  <a:lnTo>
                    <a:pt x="2090927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8685" y="3713987"/>
              <a:ext cx="1186891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945623" y="4366259"/>
            <a:ext cx="2240280" cy="820419"/>
            <a:chOff x="9945623" y="4366259"/>
            <a:chExt cx="2240280" cy="820419"/>
          </a:xfrm>
        </p:grpSpPr>
        <p:sp>
          <p:nvSpPr>
            <p:cNvPr id="19" name="object 19"/>
            <p:cNvSpPr/>
            <p:nvPr/>
          </p:nvSpPr>
          <p:spPr>
            <a:xfrm>
              <a:off x="9945623" y="4366259"/>
              <a:ext cx="154305" cy="820419"/>
            </a:xfrm>
            <a:custGeom>
              <a:avLst/>
              <a:gdLst/>
              <a:ahLst/>
              <a:cxnLst/>
              <a:rect l="l" t="t" r="r" b="b"/>
              <a:pathLst>
                <a:path w="154304" h="820420">
                  <a:moveTo>
                    <a:pt x="0" y="819912"/>
                  </a:moveTo>
                  <a:lnTo>
                    <a:pt x="153924" y="819912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99547" y="4366259"/>
              <a:ext cx="2086610" cy="820419"/>
            </a:xfrm>
            <a:custGeom>
              <a:avLst/>
              <a:gdLst/>
              <a:ahLst/>
              <a:cxnLst/>
              <a:rect l="l" t="t" r="r" b="b"/>
              <a:pathLst>
                <a:path w="2086609" h="820420">
                  <a:moveTo>
                    <a:pt x="2086355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086355" y="819912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888" y="4590541"/>
              <a:ext cx="1289684" cy="42671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939528" y="5242559"/>
            <a:ext cx="2240280" cy="821690"/>
            <a:chOff x="9939528" y="5242559"/>
            <a:chExt cx="2240280" cy="821690"/>
          </a:xfrm>
        </p:grpSpPr>
        <p:sp>
          <p:nvSpPr>
            <p:cNvPr id="23" name="object 23"/>
            <p:cNvSpPr/>
            <p:nvPr/>
          </p:nvSpPr>
          <p:spPr>
            <a:xfrm>
              <a:off x="9939528" y="5242559"/>
              <a:ext cx="154305" cy="821690"/>
            </a:xfrm>
            <a:custGeom>
              <a:avLst/>
              <a:gdLst/>
              <a:ahLst/>
              <a:cxnLst/>
              <a:rect l="l" t="t" r="r" b="b"/>
              <a:pathLst>
                <a:path w="154304" h="821689">
                  <a:moveTo>
                    <a:pt x="0" y="821436"/>
                  </a:moveTo>
                  <a:lnTo>
                    <a:pt x="153924" y="821436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93452" y="5242559"/>
              <a:ext cx="2086610" cy="821690"/>
            </a:xfrm>
            <a:custGeom>
              <a:avLst/>
              <a:gdLst/>
              <a:ahLst/>
              <a:cxnLst/>
              <a:rect l="l" t="t" r="r" b="b"/>
              <a:pathLst>
                <a:path w="2086609" h="821689">
                  <a:moveTo>
                    <a:pt x="2086355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086355" y="821436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2793" y="5466892"/>
              <a:ext cx="1082040" cy="427024"/>
            </a:xfrm>
            <a:prstGeom prst="rect">
              <a:avLst/>
            </a:prstGeom>
          </p:spPr>
        </p:pic>
      </p:grp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760" y="387858"/>
            <a:ext cx="5887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5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600" b="1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600" b="1" spc="254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2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2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600" b="1" spc="6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b="1" spc="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600" spc="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6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600" b="1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</a:t>
            </a:r>
            <a:r>
              <a:rPr sz="1600" b="1" spc="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600" b="1" spc="-944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see the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  <a:tabLst>
                <a:tab pos="3921760" algn="l"/>
                <a:tab pos="5142865" algn="l"/>
              </a:tabLst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|</a:t>
            </a:r>
            <a:r>
              <a:rPr sz="16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|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 Green Goodness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-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43643" y="364236"/>
            <a:ext cx="2810510" cy="820419"/>
            <a:chOff x="9343643" y="364236"/>
            <a:chExt cx="2810510" cy="820419"/>
          </a:xfrm>
        </p:grpSpPr>
        <p:sp>
          <p:nvSpPr>
            <p:cNvPr id="4" name="object 4"/>
            <p:cNvSpPr/>
            <p:nvPr/>
          </p:nvSpPr>
          <p:spPr>
            <a:xfrm>
              <a:off x="9343643" y="364236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19">
                  <a:moveTo>
                    <a:pt x="0" y="819912"/>
                  </a:moveTo>
                  <a:lnTo>
                    <a:pt x="213359" y="81991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57003" y="364236"/>
              <a:ext cx="2597150" cy="820419"/>
            </a:xfrm>
            <a:custGeom>
              <a:avLst/>
              <a:gdLst/>
              <a:ahLst/>
              <a:cxnLst/>
              <a:rect l="l" t="t" r="r" b="b"/>
              <a:pathLst>
                <a:path w="2597150" h="820419">
                  <a:moveTo>
                    <a:pt x="259689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596896" y="819912"/>
                  </a:lnTo>
                  <a:lnTo>
                    <a:pt x="2596896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752329" y="558419"/>
              <a:ext cx="1543557" cy="4267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761" y="249402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908">
            <a:solidFill>
              <a:srgbClr val="EF5A28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361931" y="2863595"/>
            <a:ext cx="2792095" cy="820419"/>
            <a:chOff x="9361931" y="2863595"/>
            <a:chExt cx="2792095" cy="820419"/>
          </a:xfrm>
        </p:grpSpPr>
        <p:sp>
          <p:nvSpPr>
            <p:cNvPr id="9" name="object 9"/>
            <p:cNvSpPr/>
            <p:nvPr/>
          </p:nvSpPr>
          <p:spPr>
            <a:xfrm>
              <a:off x="9361931" y="2863595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20">
                  <a:moveTo>
                    <a:pt x="0" y="819911"/>
                  </a:moveTo>
                  <a:lnTo>
                    <a:pt x="211836" y="819911"/>
                  </a:lnTo>
                  <a:lnTo>
                    <a:pt x="211836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573767" y="2863595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2329" y="3070224"/>
              <a:ext cx="2050923" cy="42672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1" y="3962400"/>
            <a:ext cx="12192000" cy="754380"/>
            <a:chOff x="761" y="3962400"/>
            <a:chExt cx="12192000" cy="754380"/>
          </a:xfrm>
        </p:grpSpPr>
        <p:sp>
          <p:nvSpPr>
            <p:cNvPr id="13" name="object 13"/>
            <p:cNvSpPr/>
            <p:nvPr/>
          </p:nvSpPr>
          <p:spPr>
            <a:xfrm>
              <a:off x="761" y="441426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55691" y="3962400"/>
              <a:ext cx="609600" cy="754380"/>
            </a:xfrm>
            <a:custGeom>
              <a:avLst/>
              <a:gdLst/>
              <a:ahLst/>
              <a:cxnLst/>
              <a:rect l="l" t="t" r="r" b="b"/>
              <a:pathLst>
                <a:path w="609600" h="754379">
                  <a:moveTo>
                    <a:pt x="457200" y="0"/>
                  </a:moveTo>
                  <a:lnTo>
                    <a:pt x="152400" y="0"/>
                  </a:lnTo>
                  <a:lnTo>
                    <a:pt x="152400" y="449580"/>
                  </a:lnTo>
                  <a:lnTo>
                    <a:pt x="0" y="449580"/>
                  </a:lnTo>
                  <a:lnTo>
                    <a:pt x="304800" y="754380"/>
                  </a:lnTo>
                  <a:lnTo>
                    <a:pt x="609600" y="449580"/>
                  </a:lnTo>
                  <a:lnTo>
                    <a:pt x="457200" y="44958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9398507" y="5000244"/>
            <a:ext cx="2794000" cy="820419"/>
            <a:chOff x="9398507" y="5000244"/>
            <a:chExt cx="2794000" cy="820419"/>
          </a:xfrm>
        </p:grpSpPr>
        <p:sp>
          <p:nvSpPr>
            <p:cNvPr id="16" name="object 16"/>
            <p:cNvSpPr/>
            <p:nvPr/>
          </p:nvSpPr>
          <p:spPr>
            <a:xfrm>
              <a:off x="9398507" y="5000244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20">
                  <a:moveTo>
                    <a:pt x="0" y="819911"/>
                  </a:moveTo>
                  <a:lnTo>
                    <a:pt x="213360" y="81991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11867" y="5000244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9921" y="5207508"/>
              <a:ext cx="2189860" cy="4267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01848" y="2909697"/>
            <a:ext cx="650303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AB529"/>
                </a:solidFill>
                <a:latin typeface="Courier New" panose="02070309020205020404"/>
                <a:cs typeface="Courier New" panose="02070309020205020404"/>
              </a:rPr>
              <a:t>@Given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"(.*)</a:t>
            </a:r>
            <a:r>
              <a:rPr sz="1600" spc="2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is a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30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member"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1600" spc="10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void</a:t>
            </a:r>
            <a:r>
              <a:rPr sz="1600" spc="2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a_morning_freshness_member(String</a:t>
            </a:r>
            <a:r>
              <a:rPr sz="1600" spc="7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name)</a:t>
            </a:r>
            <a:r>
              <a:rPr sz="1600" spc="10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registerAMorningFreshnessMember.named(name);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0264" y="2188464"/>
            <a:ext cx="609600" cy="754380"/>
          </a:xfrm>
          <a:custGeom>
            <a:avLst/>
            <a:gdLst/>
            <a:ahLst/>
            <a:cxnLst/>
            <a:rect l="l" t="t" r="r" b="b"/>
            <a:pathLst>
              <a:path w="609600" h="754380">
                <a:moveTo>
                  <a:pt x="457200" y="0"/>
                </a:moveTo>
                <a:lnTo>
                  <a:pt x="152400" y="0"/>
                </a:lnTo>
                <a:lnTo>
                  <a:pt x="152400" y="449580"/>
                </a:lnTo>
                <a:lnTo>
                  <a:pt x="0" y="449580"/>
                </a:lnTo>
                <a:lnTo>
                  <a:pt x="304800" y="754380"/>
                </a:lnTo>
                <a:lnTo>
                  <a:pt x="609600" y="449580"/>
                </a:lnTo>
                <a:lnTo>
                  <a:pt x="457200" y="449580"/>
                </a:lnTo>
                <a:lnTo>
                  <a:pt x="4572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633" y="4896707"/>
            <a:ext cx="1129105" cy="10513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4925" y="4849466"/>
            <a:ext cx="1236339" cy="12821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5393" y="4891816"/>
            <a:ext cx="1823580" cy="1116481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402077"/>
            <a:ext cx="4898517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6715" y="28953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8975" y="2844038"/>
            <a:ext cx="4017645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3285693"/>
            <a:ext cx="6017767" cy="3660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381000"/>
            <a:ext cx="11947525" cy="5908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228600"/>
            <a:ext cx="1143825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690" y="1947926"/>
              <a:ext cx="2386965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719" y="2249677"/>
            <a:ext cx="504850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844038"/>
            <a:ext cx="2802890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438093"/>
            <a:ext cx="5444744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4033139"/>
            <a:ext cx="4053078" cy="3657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152400"/>
            <a:ext cx="11829415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609600" y="762000"/>
          <a:ext cx="1047559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87025" imgH="5372100" progId="Paint.Picture">
                  <p:embed/>
                </p:oleObj>
              </mc:Choice>
              <mc:Fallback>
                <p:oleObj name="" r:id="rId1" imgW="10487025" imgH="5372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762000"/>
                        <a:ext cx="10475595" cy="518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843915"/>
            <a:ext cx="11711305" cy="49764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304800"/>
            <a:ext cx="11067415" cy="5798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1525524"/>
            <a:ext cx="3870325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018791"/>
            <a:ext cx="116839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8975" y="1967179"/>
            <a:ext cx="4790948" cy="3660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68975" y="2409698"/>
            <a:ext cx="6321425" cy="1097280"/>
            <a:chOff x="5768975" y="2409698"/>
            <a:chExt cx="6321425" cy="1097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975" y="2409698"/>
              <a:ext cx="3298825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7813" y="2409698"/>
              <a:ext cx="249935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780" y="2409698"/>
              <a:ext cx="30471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975" y="2775458"/>
              <a:ext cx="5303265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3141218"/>
              <a:ext cx="4082161" cy="3657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66715" y="3634867"/>
            <a:ext cx="116839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68975" y="3583559"/>
            <a:ext cx="6179185" cy="731520"/>
            <a:chOff x="5768975" y="3583559"/>
            <a:chExt cx="6179185" cy="73152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3583559"/>
              <a:ext cx="5062855" cy="365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975" y="3949319"/>
              <a:ext cx="6178804" cy="3657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768975" y="4391278"/>
            <a:ext cx="5824220" cy="731520"/>
            <a:chOff x="5768975" y="4391278"/>
            <a:chExt cx="5824220" cy="73152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8975" y="4391278"/>
              <a:ext cx="1849501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3436" y="4391278"/>
              <a:ext cx="4159250" cy="365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8975" y="4756734"/>
              <a:ext cx="3956684" cy="36606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39926" y="1947926"/>
            <a:ext cx="2463165" cy="548639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0715" y="1658136"/>
            <a:ext cx="1055941" cy="1373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3424" y="2744217"/>
            <a:ext cx="1154093" cy="1364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1856" y="3510759"/>
            <a:ext cx="1152638" cy="1449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3795" y="5016505"/>
            <a:ext cx="1234657" cy="14464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70629" y="289006"/>
            <a:ext cx="2083435" cy="1578610"/>
            <a:chOff x="5670629" y="289006"/>
            <a:chExt cx="2083435" cy="1578610"/>
          </a:xfrm>
        </p:grpSpPr>
        <p:sp>
          <p:nvSpPr>
            <p:cNvPr id="8" name="object 8"/>
            <p:cNvSpPr/>
            <p:nvPr/>
          </p:nvSpPr>
          <p:spPr>
            <a:xfrm>
              <a:off x="5683583" y="301960"/>
              <a:ext cx="2057400" cy="1245870"/>
            </a:xfrm>
            <a:custGeom>
              <a:avLst/>
              <a:gdLst/>
              <a:ahLst/>
              <a:cxnLst/>
              <a:rect l="l" t="t" r="r" b="b"/>
              <a:pathLst>
                <a:path w="2057400" h="1245870">
                  <a:moveTo>
                    <a:pt x="187118" y="410128"/>
                  </a:moveTo>
                  <a:lnTo>
                    <a:pt x="184269" y="367101"/>
                  </a:lnTo>
                  <a:lnTo>
                    <a:pt x="189671" y="325374"/>
                  </a:lnTo>
                  <a:lnTo>
                    <a:pt x="202758" y="285559"/>
                  </a:lnTo>
                  <a:lnTo>
                    <a:pt x="222966" y="248269"/>
                  </a:lnTo>
                  <a:lnTo>
                    <a:pt x="249729" y="214120"/>
                  </a:lnTo>
                  <a:lnTo>
                    <a:pt x="282480" y="183723"/>
                  </a:lnTo>
                  <a:lnTo>
                    <a:pt x="320656" y="157692"/>
                  </a:lnTo>
                  <a:lnTo>
                    <a:pt x="363690" y="136642"/>
                  </a:lnTo>
                  <a:lnTo>
                    <a:pt x="411018" y="121184"/>
                  </a:lnTo>
                  <a:lnTo>
                    <a:pt x="462073" y="111932"/>
                  </a:lnTo>
                  <a:lnTo>
                    <a:pt x="515542" y="109714"/>
                  </a:lnTo>
                  <a:lnTo>
                    <a:pt x="568356" y="114758"/>
                  </a:lnTo>
                  <a:lnTo>
                    <a:pt x="619431" y="126899"/>
                  </a:lnTo>
                  <a:lnTo>
                    <a:pt x="667686" y="145968"/>
                  </a:lnTo>
                  <a:lnTo>
                    <a:pt x="696234" y="110659"/>
                  </a:lnTo>
                  <a:lnTo>
                    <a:pt x="731622" y="81641"/>
                  </a:lnTo>
                  <a:lnTo>
                    <a:pt x="772475" y="59263"/>
                  </a:lnTo>
                  <a:lnTo>
                    <a:pt x="817419" y="43876"/>
                  </a:lnTo>
                  <a:lnTo>
                    <a:pt x="865076" y="35829"/>
                  </a:lnTo>
                  <a:lnTo>
                    <a:pt x="914073" y="35472"/>
                  </a:lnTo>
                  <a:lnTo>
                    <a:pt x="963035" y="43155"/>
                  </a:lnTo>
                  <a:lnTo>
                    <a:pt x="1010586" y="59227"/>
                  </a:lnTo>
                  <a:lnTo>
                    <a:pt x="1056073" y="84659"/>
                  </a:lnTo>
                  <a:lnTo>
                    <a:pt x="1069641" y="94914"/>
                  </a:lnTo>
                  <a:lnTo>
                    <a:pt x="1095751" y="61767"/>
                  </a:lnTo>
                  <a:lnTo>
                    <a:pt x="1129207" y="35239"/>
                  </a:lnTo>
                  <a:lnTo>
                    <a:pt x="1168332" y="15794"/>
                  </a:lnTo>
                  <a:lnTo>
                    <a:pt x="1211451" y="3894"/>
                  </a:lnTo>
                  <a:lnTo>
                    <a:pt x="1256890" y="0"/>
                  </a:lnTo>
                  <a:lnTo>
                    <a:pt x="1302972" y="4574"/>
                  </a:lnTo>
                  <a:lnTo>
                    <a:pt x="1348025" y="18079"/>
                  </a:lnTo>
                  <a:lnTo>
                    <a:pt x="1387601" y="39352"/>
                  </a:lnTo>
                  <a:lnTo>
                    <a:pt x="1420415" y="67482"/>
                  </a:lnTo>
                  <a:lnTo>
                    <a:pt x="1459292" y="37467"/>
                  </a:lnTo>
                  <a:lnTo>
                    <a:pt x="1503973" y="16193"/>
                  </a:lnTo>
                  <a:lnTo>
                    <a:pt x="1552499" y="3788"/>
                  </a:lnTo>
                  <a:lnTo>
                    <a:pt x="1602914" y="378"/>
                  </a:lnTo>
                  <a:lnTo>
                    <a:pt x="1653260" y="6089"/>
                  </a:lnTo>
                  <a:lnTo>
                    <a:pt x="1701579" y="21049"/>
                  </a:lnTo>
                  <a:lnTo>
                    <a:pt x="1745916" y="45384"/>
                  </a:lnTo>
                  <a:lnTo>
                    <a:pt x="1796668" y="95486"/>
                  </a:lnTo>
                  <a:lnTo>
                    <a:pt x="1823894" y="156636"/>
                  </a:lnTo>
                  <a:lnTo>
                    <a:pt x="1871851" y="171865"/>
                  </a:lnTo>
                  <a:lnTo>
                    <a:pt x="1913901" y="194002"/>
                  </a:lnTo>
                  <a:lnTo>
                    <a:pt x="1949324" y="222015"/>
                  </a:lnTo>
                  <a:lnTo>
                    <a:pt x="1977405" y="254871"/>
                  </a:lnTo>
                  <a:lnTo>
                    <a:pt x="1997425" y="291537"/>
                  </a:lnTo>
                  <a:lnTo>
                    <a:pt x="2008667" y="330980"/>
                  </a:lnTo>
                  <a:lnTo>
                    <a:pt x="2010413" y="372167"/>
                  </a:lnTo>
                  <a:lnTo>
                    <a:pt x="2001948" y="414065"/>
                  </a:lnTo>
                  <a:lnTo>
                    <a:pt x="1999499" y="421066"/>
                  </a:lnTo>
                  <a:lnTo>
                    <a:pt x="1996741" y="427972"/>
                  </a:lnTo>
                  <a:lnTo>
                    <a:pt x="1993697" y="434782"/>
                  </a:lnTo>
                  <a:lnTo>
                    <a:pt x="1990391" y="441497"/>
                  </a:lnTo>
                  <a:lnTo>
                    <a:pt x="2018864" y="477820"/>
                  </a:lnTo>
                  <a:lnTo>
                    <a:pt x="2039367" y="516400"/>
                  </a:lnTo>
                  <a:lnTo>
                    <a:pt x="2052021" y="556471"/>
                  </a:lnTo>
                  <a:lnTo>
                    <a:pt x="2056949" y="597264"/>
                  </a:lnTo>
                  <a:lnTo>
                    <a:pt x="2054272" y="638014"/>
                  </a:lnTo>
                  <a:lnTo>
                    <a:pt x="2044112" y="677952"/>
                  </a:lnTo>
                  <a:lnTo>
                    <a:pt x="2026591" y="716311"/>
                  </a:lnTo>
                  <a:lnTo>
                    <a:pt x="2001831" y="752324"/>
                  </a:lnTo>
                  <a:lnTo>
                    <a:pt x="1969954" y="785224"/>
                  </a:lnTo>
                  <a:lnTo>
                    <a:pt x="1931082" y="814242"/>
                  </a:lnTo>
                  <a:lnTo>
                    <a:pt x="1896724" y="833221"/>
                  </a:lnTo>
                  <a:lnTo>
                    <a:pt x="1859866" y="848342"/>
                  </a:lnTo>
                  <a:lnTo>
                    <a:pt x="1820961" y="859462"/>
                  </a:lnTo>
                  <a:lnTo>
                    <a:pt x="1780460" y="866439"/>
                  </a:lnTo>
                  <a:lnTo>
                    <a:pt x="1775618" y="907166"/>
                  </a:lnTo>
                  <a:lnTo>
                    <a:pt x="1762460" y="945442"/>
                  </a:lnTo>
                  <a:lnTo>
                    <a:pt x="1741767" y="980631"/>
                  </a:lnTo>
                  <a:lnTo>
                    <a:pt x="1714319" y="1012098"/>
                  </a:lnTo>
                  <a:lnTo>
                    <a:pt x="1680898" y="1039207"/>
                  </a:lnTo>
                  <a:lnTo>
                    <a:pt x="1642284" y="1061323"/>
                  </a:lnTo>
                  <a:lnTo>
                    <a:pt x="1599257" y="1077810"/>
                  </a:lnTo>
                  <a:lnTo>
                    <a:pt x="1552600" y="1088033"/>
                  </a:lnTo>
                  <a:lnTo>
                    <a:pt x="1503092" y="1091356"/>
                  </a:lnTo>
                  <a:lnTo>
                    <a:pt x="1465365" y="1088999"/>
                  </a:lnTo>
                  <a:lnTo>
                    <a:pt x="1428543" y="1082403"/>
                  </a:lnTo>
                  <a:lnTo>
                    <a:pt x="1393149" y="1071711"/>
                  </a:lnTo>
                  <a:lnTo>
                    <a:pt x="1359709" y="1057066"/>
                  </a:lnTo>
                  <a:lnTo>
                    <a:pt x="1340582" y="1097277"/>
                  </a:lnTo>
                  <a:lnTo>
                    <a:pt x="1314613" y="1133465"/>
                  </a:lnTo>
                  <a:lnTo>
                    <a:pt x="1282625" y="1165263"/>
                  </a:lnTo>
                  <a:lnTo>
                    <a:pt x="1245439" y="1192306"/>
                  </a:lnTo>
                  <a:lnTo>
                    <a:pt x="1203880" y="1214229"/>
                  </a:lnTo>
                  <a:lnTo>
                    <a:pt x="1158769" y="1230665"/>
                  </a:lnTo>
                  <a:lnTo>
                    <a:pt x="1110931" y="1241249"/>
                  </a:lnTo>
                  <a:lnTo>
                    <a:pt x="1061187" y="1245616"/>
                  </a:lnTo>
                  <a:lnTo>
                    <a:pt x="1010362" y="1243398"/>
                  </a:lnTo>
                  <a:lnTo>
                    <a:pt x="959278" y="1234231"/>
                  </a:lnTo>
                  <a:lnTo>
                    <a:pt x="907912" y="1217261"/>
                  </a:lnTo>
                  <a:lnTo>
                    <a:pt x="861154" y="1193433"/>
                  </a:lnTo>
                  <a:lnTo>
                    <a:pt x="819992" y="1163365"/>
                  </a:lnTo>
                  <a:lnTo>
                    <a:pt x="785415" y="1127678"/>
                  </a:lnTo>
                  <a:lnTo>
                    <a:pt x="741001" y="1146548"/>
                  </a:lnTo>
                  <a:lnTo>
                    <a:pt x="695029" y="1159997"/>
                  </a:lnTo>
                  <a:lnTo>
                    <a:pt x="648098" y="1168150"/>
                  </a:lnTo>
                  <a:lnTo>
                    <a:pt x="600808" y="1171131"/>
                  </a:lnTo>
                  <a:lnTo>
                    <a:pt x="553760" y="1169066"/>
                  </a:lnTo>
                  <a:lnTo>
                    <a:pt x="507554" y="1162080"/>
                  </a:lnTo>
                  <a:lnTo>
                    <a:pt x="462790" y="1150296"/>
                  </a:lnTo>
                  <a:lnTo>
                    <a:pt x="420068" y="1133840"/>
                  </a:lnTo>
                  <a:lnTo>
                    <a:pt x="379989" y="1112837"/>
                  </a:lnTo>
                  <a:lnTo>
                    <a:pt x="343152" y="1087412"/>
                  </a:lnTo>
                  <a:lnTo>
                    <a:pt x="310157" y="1057689"/>
                  </a:lnTo>
                  <a:lnTo>
                    <a:pt x="281606" y="1023792"/>
                  </a:lnTo>
                  <a:lnTo>
                    <a:pt x="279066" y="1020109"/>
                  </a:lnTo>
                  <a:lnTo>
                    <a:pt x="277796" y="1018331"/>
                  </a:lnTo>
                  <a:lnTo>
                    <a:pt x="229918" y="1018395"/>
                  </a:lnTo>
                  <a:lnTo>
                    <a:pt x="184743" y="1009821"/>
                  </a:lnTo>
                  <a:lnTo>
                    <a:pt x="143648" y="993505"/>
                  </a:lnTo>
                  <a:lnTo>
                    <a:pt x="108014" y="970342"/>
                  </a:lnTo>
                  <a:lnTo>
                    <a:pt x="79220" y="941228"/>
                  </a:lnTo>
                  <a:lnTo>
                    <a:pt x="58646" y="907057"/>
                  </a:lnTo>
                  <a:lnTo>
                    <a:pt x="47672" y="868725"/>
                  </a:lnTo>
                  <a:lnTo>
                    <a:pt x="47326" y="831572"/>
                  </a:lnTo>
                  <a:lnTo>
                    <a:pt x="56625" y="795621"/>
                  </a:lnTo>
                  <a:lnTo>
                    <a:pt x="75068" y="762123"/>
                  </a:lnTo>
                  <a:lnTo>
                    <a:pt x="102155" y="732327"/>
                  </a:lnTo>
                  <a:lnTo>
                    <a:pt x="58509" y="704008"/>
                  </a:lnTo>
                  <a:lnTo>
                    <a:pt x="26467" y="668413"/>
                  </a:lnTo>
                  <a:lnTo>
                    <a:pt x="6730" y="627775"/>
                  </a:lnTo>
                  <a:lnTo>
                    <a:pt x="0" y="584321"/>
                  </a:lnTo>
                  <a:lnTo>
                    <a:pt x="6978" y="540281"/>
                  </a:lnTo>
                  <a:lnTo>
                    <a:pt x="28368" y="497885"/>
                  </a:lnTo>
                  <a:lnTo>
                    <a:pt x="57736" y="465697"/>
                  </a:lnTo>
                  <a:lnTo>
                    <a:pt x="94820" y="440402"/>
                  </a:lnTo>
                  <a:lnTo>
                    <a:pt x="137953" y="422894"/>
                  </a:lnTo>
                  <a:lnTo>
                    <a:pt x="185467" y="414065"/>
                  </a:lnTo>
                  <a:lnTo>
                    <a:pt x="187118" y="41012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8646" y="1458213"/>
              <a:ext cx="361822" cy="4088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88024" y="1029461"/>
              <a:ext cx="1268095" cy="395605"/>
            </a:xfrm>
            <a:custGeom>
              <a:avLst/>
              <a:gdLst/>
              <a:ahLst/>
              <a:cxnLst/>
              <a:rect l="l" t="t" r="r" b="b"/>
              <a:pathLst>
                <a:path w="1268095" h="395605">
                  <a:moveTo>
                    <a:pt x="120396" y="22987"/>
                  </a:moveTo>
                  <a:lnTo>
                    <a:pt x="88957" y="23002"/>
                  </a:lnTo>
                  <a:lnTo>
                    <a:pt x="58054" y="19113"/>
                  </a:lnTo>
                  <a:lnTo>
                    <a:pt x="28223" y="11414"/>
                  </a:lnTo>
                  <a:lnTo>
                    <a:pt x="0" y="0"/>
                  </a:lnTo>
                </a:path>
                <a:path w="1268095" h="395605">
                  <a:moveTo>
                    <a:pt x="226695" y="274320"/>
                  </a:moveTo>
                  <a:lnTo>
                    <a:pt x="213887" y="278153"/>
                  </a:lnTo>
                  <a:lnTo>
                    <a:pt x="200818" y="281273"/>
                  </a:lnTo>
                  <a:lnTo>
                    <a:pt x="187511" y="283678"/>
                  </a:lnTo>
                  <a:lnTo>
                    <a:pt x="173989" y="285368"/>
                  </a:lnTo>
                </a:path>
                <a:path w="1268095" h="395605">
                  <a:moveTo>
                    <a:pt x="680847" y="395097"/>
                  </a:moveTo>
                  <a:lnTo>
                    <a:pt x="671706" y="383097"/>
                  </a:lnTo>
                  <a:lnTo>
                    <a:pt x="663352" y="370728"/>
                  </a:lnTo>
                  <a:lnTo>
                    <a:pt x="655808" y="358003"/>
                  </a:lnTo>
                  <a:lnTo>
                    <a:pt x="649097" y="344932"/>
                  </a:lnTo>
                </a:path>
                <a:path w="1268095" h="395605">
                  <a:moveTo>
                    <a:pt x="1268095" y="270128"/>
                  </a:moveTo>
                  <a:lnTo>
                    <a:pt x="1266235" y="284025"/>
                  </a:lnTo>
                  <a:lnTo>
                    <a:pt x="1263507" y="297862"/>
                  </a:lnTo>
                  <a:lnTo>
                    <a:pt x="1259897" y="311580"/>
                  </a:lnTo>
                  <a:lnTo>
                    <a:pt x="1255395" y="325120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0013" y="946531"/>
              <a:ext cx="175841" cy="2219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70701" y="365378"/>
              <a:ext cx="1802764" cy="866775"/>
            </a:xfrm>
            <a:custGeom>
              <a:avLst/>
              <a:gdLst/>
              <a:ahLst/>
              <a:cxnLst/>
              <a:rect l="l" t="t" r="r" b="b"/>
              <a:pathLst>
                <a:path w="1802765" h="866775">
                  <a:moveTo>
                    <a:pt x="1802256" y="375158"/>
                  </a:moveTo>
                  <a:lnTo>
                    <a:pt x="1789162" y="396793"/>
                  </a:lnTo>
                  <a:lnTo>
                    <a:pt x="1773221" y="416988"/>
                  </a:lnTo>
                  <a:lnTo>
                    <a:pt x="1754590" y="435540"/>
                  </a:lnTo>
                  <a:lnTo>
                    <a:pt x="1733423" y="452247"/>
                  </a:lnTo>
                </a:path>
                <a:path w="1802765" h="866775">
                  <a:moveTo>
                    <a:pt x="1637029" y="88900"/>
                  </a:moveTo>
                  <a:lnTo>
                    <a:pt x="1638766" y="97970"/>
                  </a:lnTo>
                  <a:lnTo>
                    <a:pt x="1639966" y="107076"/>
                  </a:lnTo>
                  <a:lnTo>
                    <a:pt x="1640619" y="116206"/>
                  </a:lnTo>
                  <a:lnTo>
                    <a:pt x="1640713" y="125349"/>
                  </a:lnTo>
                </a:path>
                <a:path w="1802765" h="86677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2" y="0"/>
                  </a:lnTo>
                </a:path>
                <a:path w="1802765" h="866775">
                  <a:moveTo>
                    <a:pt x="867537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66775">
                  <a:moveTo>
                    <a:pt x="480313" y="82169"/>
                  </a:moveTo>
                  <a:lnTo>
                    <a:pt x="496835" y="90741"/>
                  </a:lnTo>
                  <a:lnTo>
                    <a:pt x="512667" y="100076"/>
                  </a:lnTo>
                  <a:lnTo>
                    <a:pt x="527784" y="110172"/>
                  </a:lnTo>
                  <a:lnTo>
                    <a:pt x="542163" y="121031"/>
                  </a:lnTo>
                </a:path>
                <a:path w="1802765" h="866775">
                  <a:moveTo>
                    <a:pt x="10795" y="387604"/>
                  </a:moveTo>
                  <a:lnTo>
                    <a:pt x="7393" y="377535"/>
                  </a:lnTo>
                  <a:lnTo>
                    <a:pt x="4445" y="367347"/>
                  </a:lnTo>
                  <a:lnTo>
                    <a:pt x="1972" y="357064"/>
                  </a:lnTo>
                  <a:lnTo>
                    <a:pt x="0" y="346710"/>
                  </a:lnTo>
                </a:path>
                <a:path w="1802765" h="866775">
                  <a:moveTo>
                    <a:pt x="418084" y="555879"/>
                  </a:moveTo>
                  <a:lnTo>
                    <a:pt x="573532" y="244983"/>
                  </a:lnTo>
                  <a:lnTo>
                    <a:pt x="983488" y="244983"/>
                  </a:lnTo>
                  <a:lnTo>
                    <a:pt x="1138936" y="555879"/>
                  </a:lnTo>
                  <a:lnTo>
                    <a:pt x="983488" y="866775"/>
                  </a:lnTo>
                  <a:lnTo>
                    <a:pt x="573532" y="866775"/>
                  </a:lnTo>
                  <a:lnTo>
                    <a:pt x="418084" y="55587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7924545" y="1435057"/>
            <a:ext cx="4221480" cy="2027555"/>
            <a:chOff x="7924545" y="1435057"/>
            <a:chExt cx="4221480" cy="2027555"/>
          </a:xfrm>
        </p:grpSpPr>
        <p:sp>
          <p:nvSpPr>
            <p:cNvPr id="14" name="object 14"/>
            <p:cNvSpPr/>
            <p:nvPr/>
          </p:nvSpPr>
          <p:spPr>
            <a:xfrm>
              <a:off x="9956926" y="2072848"/>
              <a:ext cx="2176145" cy="1376680"/>
            </a:xfrm>
            <a:custGeom>
              <a:avLst/>
              <a:gdLst/>
              <a:ahLst/>
              <a:cxnLst/>
              <a:rect l="l" t="t" r="r" b="b"/>
              <a:pathLst>
                <a:path w="2176145" h="1376679">
                  <a:moveTo>
                    <a:pt x="305943" y="410128"/>
                  </a:moveTo>
                  <a:lnTo>
                    <a:pt x="303094" y="367101"/>
                  </a:lnTo>
                  <a:lnTo>
                    <a:pt x="308496" y="325374"/>
                  </a:lnTo>
                  <a:lnTo>
                    <a:pt x="321583" y="285559"/>
                  </a:lnTo>
                  <a:lnTo>
                    <a:pt x="341791" y="248269"/>
                  </a:lnTo>
                  <a:lnTo>
                    <a:pt x="368553" y="214120"/>
                  </a:lnTo>
                  <a:lnTo>
                    <a:pt x="401305" y="183723"/>
                  </a:lnTo>
                  <a:lnTo>
                    <a:pt x="439481" y="157692"/>
                  </a:lnTo>
                  <a:lnTo>
                    <a:pt x="482515" y="136642"/>
                  </a:lnTo>
                  <a:lnTo>
                    <a:pt x="529842" y="121184"/>
                  </a:lnTo>
                  <a:lnTo>
                    <a:pt x="580898" y="111932"/>
                  </a:lnTo>
                  <a:lnTo>
                    <a:pt x="634366" y="109714"/>
                  </a:lnTo>
                  <a:lnTo>
                    <a:pt x="687181" y="114758"/>
                  </a:lnTo>
                  <a:lnTo>
                    <a:pt x="738256" y="126899"/>
                  </a:lnTo>
                  <a:lnTo>
                    <a:pt x="786511" y="145968"/>
                  </a:lnTo>
                  <a:lnTo>
                    <a:pt x="815022" y="110659"/>
                  </a:lnTo>
                  <a:lnTo>
                    <a:pt x="850393" y="81641"/>
                  </a:lnTo>
                  <a:lnTo>
                    <a:pt x="891245" y="59263"/>
                  </a:lnTo>
                  <a:lnTo>
                    <a:pt x="936196" y="43876"/>
                  </a:lnTo>
                  <a:lnTo>
                    <a:pt x="983868" y="35829"/>
                  </a:lnTo>
                  <a:lnTo>
                    <a:pt x="1032881" y="35472"/>
                  </a:lnTo>
                  <a:lnTo>
                    <a:pt x="1081855" y="43155"/>
                  </a:lnTo>
                  <a:lnTo>
                    <a:pt x="1129411" y="59227"/>
                  </a:lnTo>
                  <a:lnTo>
                    <a:pt x="1174898" y="84659"/>
                  </a:lnTo>
                  <a:lnTo>
                    <a:pt x="1188466" y="94914"/>
                  </a:lnTo>
                  <a:lnTo>
                    <a:pt x="1214576" y="61767"/>
                  </a:lnTo>
                  <a:lnTo>
                    <a:pt x="1248032" y="35239"/>
                  </a:lnTo>
                  <a:lnTo>
                    <a:pt x="1287157" y="15794"/>
                  </a:lnTo>
                  <a:lnTo>
                    <a:pt x="1330276" y="3894"/>
                  </a:lnTo>
                  <a:lnTo>
                    <a:pt x="1375715" y="0"/>
                  </a:lnTo>
                  <a:lnTo>
                    <a:pt x="1421797" y="4574"/>
                  </a:lnTo>
                  <a:lnTo>
                    <a:pt x="1466850" y="18079"/>
                  </a:lnTo>
                  <a:lnTo>
                    <a:pt x="1506426" y="39352"/>
                  </a:lnTo>
                  <a:lnTo>
                    <a:pt x="1539240" y="67482"/>
                  </a:lnTo>
                  <a:lnTo>
                    <a:pt x="1578117" y="37467"/>
                  </a:lnTo>
                  <a:lnTo>
                    <a:pt x="1622798" y="16193"/>
                  </a:lnTo>
                  <a:lnTo>
                    <a:pt x="1671324" y="3788"/>
                  </a:lnTo>
                  <a:lnTo>
                    <a:pt x="1721739" y="378"/>
                  </a:lnTo>
                  <a:lnTo>
                    <a:pt x="1772085" y="6089"/>
                  </a:lnTo>
                  <a:lnTo>
                    <a:pt x="1820404" y="21049"/>
                  </a:lnTo>
                  <a:lnTo>
                    <a:pt x="1864741" y="45384"/>
                  </a:lnTo>
                  <a:lnTo>
                    <a:pt x="1915493" y="95486"/>
                  </a:lnTo>
                  <a:lnTo>
                    <a:pt x="1942719" y="156636"/>
                  </a:lnTo>
                  <a:lnTo>
                    <a:pt x="1990676" y="171865"/>
                  </a:lnTo>
                  <a:lnTo>
                    <a:pt x="2032726" y="194002"/>
                  </a:lnTo>
                  <a:lnTo>
                    <a:pt x="2068149" y="222015"/>
                  </a:lnTo>
                  <a:lnTo>
                    <a:pt x="2096230" y="254871"/>
                  </a:lnTo>
                  <a:lnTo>
                    <a:pt x="2116250" y="291537"/>
                  </a:lnTo>
                  <a:lnTo>
                    <a:pt x="2127492" y="330980"/>
                  </a:lnTo>
                  <a:lnTo>
                    <a:pt x="2129238" y="372167"/>
                  </a:lnTo>
                  <a:lnTo>
                    <a:pt x="2120773" y="414065"/>
                  </a:lnTo>
                  <a:lnTo>
                    <a:pt x="2118324" y="421066"/>
                  </a:lnTo>
                  <a:lnTo>
                    <a:pt x="2115566" y="427972"/>
                  </a:lnTo>
                  <a:lnTo>
                    <a:pt x="2112521" y="434782"/>
                  </a:lnTo>
                  <a:lnTo>
                    <a:pt x="2109216" y="441497"/>
                  </a:lnTo>
                  <a:lnTo>
                    <a:pt x="2137689" y="477820"/>
                  </a:lnTo>
                  <a:lnTo>
                    <a:pt x="2158192" y="516400"/>
                  </a:lnTo>
                  <a:lnTo>
                    <a:pt x="2170846" y="556471"/>
                  </a:lnTo>
                  <a:lnTo>
                    <a:pt x="2175774" y="597264"/>
                  </a:lnTo>
                  <a:lnTo>
                    <a:pt x="2173097" y="638014"/>
                  </a:lnTo>
                  <a:lnTo>
                    <a:pt x="2162937" y="677952"/>
                  </a:lnTo>
                  <a:lnTo>
                    <a:pt x="2145416" y="716311"/>
                  </a:lnTo>
                  <a:lnTo>
                    <a:pt x="2120656" y="752324"/>
                  </a:lnTo>
                  <a:lnTo>
                    <a:pt x="2088779" y="785224"/>
                  </a:lnTo>
                  <a:lnTo>
                    <a:pt x="2049906" y="814242"/>
                  </a:lnTo>
                  <a:lnTo>
                    <a:pt x="2015549" y="833221"/>
                  </a:lnTo>
                  <a:lnTo>
                    <a:pt x="1978691" y="848342"/>
                  </a:lnTo>
                  <a:lnTo>
                    <a:pt x="1939786" y="859462"/>
                  </a:lnTo>
                  <a:lnTo>
                    <a:pt x="1899284" y="866439"/>
                  </a:lnTo>
                  <a:lnTo>
                    <a:pt x="1894443" y="907166"/>
                  </a:lnTo>
                  <a:lnTo>
                    <a:pt x="1881285" y="945442"/>
                  </a:lnTo>
                  <a:lnTo>
                    <a:pt x="1860592" y="980631"/>
                  </a:lnTo>
                  <a:lnTo>
                    <a:pt x="1833144" y="1012098"/>
                  </a:lnTo>
                  <a:lnTo>
                    <a:pt x="1799723" y="1039207"/>
                  </a:lnTo>
                  <a:lnTo>
                    <a:pt x="1761109" y="1061323"/>
                  </a:lnTo>
                  <a:lnTo>
                    <a:pt x="1718082" y="1077810"/>
                  </a:lnTo>
                  <a:lnTo>
                    <a:pt x="1671425" y="1088033"/>
                  </a:lnTo>
                  <a:lnTo>
                    <a:pt x="1621917" y="1091356"/>
                  </a:lnTo>
                  <a:lnTo>
                    <a:pt x="1584190" y="1088999"/>
                  </a:lnTo>
                  <a:lnTo>
                    <a:pt x="1547368" y="1082403"/>
                  </a:lnTo>
                  <a:lnTo>
                    <a:pt x="1511974" y="1071711"/>
                  </a:lnTo>
                  <a:lnTo>
                    <a:pt x="1478533" y="1057066"/>
                  </a:lnTo>
                  <a:lnTo>
                    <a:pt x="1459407" y="1097277"/>
                  </a:lnTo>
                  <a:lnTo>
                    <a:pt x="1433438" y="1133465"/>
                  </a:lnTo>
                  <a:lnTo>
                    <a:pt x="1401450" y="1165263"/>
                  </a:lnTo>
                  <a:lnTo>
                    <a:pt x="1364264" y="1192306"/>
                  </a:lnTo>
                  <a:lnTo>
                    <a:pt x="1322705" y="1214229"/>
                  </a:lnTo>
                  <a:lnTo>
                    <a:pt x="1277594" y="1230665"/>
                  </a:lnTo>
                  <a:lnTo>
                    <a:pt x="1229756" y="1241249"/>
                  </a:lnTo>
                  <a:lnTo>
                    <a:pt x="1180012" y="1245616"/>
                  </a:lnTo>
                  <a:lnTo>
                    <a:pt x="1129187" y="1243398"/>
                  </a:lnTo>
                  <a:lnTo>
                    <a:pt x="1078102" y="1234231"/>
                  </a:lnTo>
                  <a:lnTo>
                    <a:pt x="1026737" y="1217261"/>
                  </a:lnTo>
                  <a:lnTo>
                    <a:pt x="979979" y="1193433"/>
                  </a:lnTo>
                  <a:lnTo>
                    <a:pt x="938817" y="1163365"/>
                  </a:lnTo>
                  <a:lnTo>
                    <a:pt x="904240" y="1127678"/>
                  </a:lnTo>
                  <a:lnTo>
                    <a:pt x="859826" y="1146548"/>
                  </a:lnTo>
                  <a:lnTo>
                    <a:pt x="813854" y="1159997"/>
                  </a:lnTo>
                  <a:lnTo>
                    <a:pt x="766923" y="1168150"/>
                  </a:lnTo>
                  <a:lnTo>
                    <a:pt x="719633" y="1171131"/>
                  </a:lnTo>
                  <a:lnTo>
                    <a:pt x="672585" y="1169066"/>
                  </a:lnTo>
                  <a:lnTo>
                    <a:pt x="626379" y="1162080"/>
                  </a:lnTo>
                  <a:lnTo>
                    <a:pt x="581615" y="1150296"/>
                  </a:lnTo>
                  <a:lnTo>
                    <a:pt x="538893" y="1133840"/>
                  </a:lnTo>
                  <a:lnTo>
                    <a:pt x="498814" y="1112837"/>
                  </a:lnTo>
                  <a:lnTo>
                    <a:pt x="461977" y="1087412"/>
                  </a:lnTo>
                  <a:lnTo>
                    <a:pt x="428982" y="1057689"/>
                  </a:lnTo>
                  <a:lnTo>
                    <a:pt x="400430" y="1023792"/>
                  </a:lnTo>
                  <a:lnTo>
                    <a:pt x="397891" y="1020109"/>
                  </a:lnTo>
                  <a:lnTo>
                    <a:pt x="396621" y="1018331"/>
                  </a:lnTo>
                  <a:lnTo>
                    <a:pt x="348743" y="1018395"/>
                  </a:lnTo>
                  <a:lnTo>
                    <a:pt x="303568" y="1009821"/>
                  </a:lnTo>
                  <a:lnTo>
                    <a:pt x="262473" y="993505"/>
                  </a:lnTo>
                  <a:lnTo>
                    <a:pt x="226839" y="970342"/>
                  </a:lnTo>
                  <a:lnTo>
                    <a:pt x="198045" y="941228"/>
                  </a:lnTo>
                  <a:lnTo>
                    <a:pt x="177471" y="907057"/>
                  </a:lnTo>
                  <a:lnTo>
                    <a:pt x="166497" y="868725"/>
                  </a:lnTo>
                  <a:lnTo>
                    <a:pt x="166151" y="831572"/>
                  </a:lnTo>
                  <a:lnTo>
                    <a:pt x="175450" y="795621"/>
                  </a:lnTo>
                  <a:lnTo>
                    <a:pt x="193893" y="762123"/>
                  </a:lnTo>
                  <a:lnTo>
                    <a:pt x="220979" y="732327"/>
                  </a:lnTo>
                  <a:lnTo>
                    <a:pt x="177334" y="704008"/>
                  </a:lnTo>
                  <a:lnTo>
                    <a:pt x="145292" y="668413"/>
                  </a:lnTo>
                  <a:lnTo>
                    <a:pt x="125555" y="627775"/>
                  </a:lnTo>
                  <a:lnTo>
                    <a:pt x="118824" y="584321"/>
                  </a:lnTo>
                  <a:lnTo>
                    <a:pt x="125803" y="540281"/>
                  </a:lnTo>
                  <a:lnTo>
                    <a:pt x="147193" y="497885"/>
                  </a:lnTo>
                  <a:lnTo>
                    <a:pt x="176561" y="465697"/>
                  </a:lnTo>
                  <a:lnTo>
                    <a:pt x="213645" y="440402"/>
                  </a:lnTo>
                  <a:lnTo>
                    <a:pt x="256778" y="422894"/>
                  </a:lnTo>
                  <a:lnTo>
                    <a:pt x="304292" y="414065"/>
                  </a:lnTo>
                  <a:lnTo>
                    <a:pt x="305943" y="410128"/>
                  </a:lnTo>
                  <a:close/>
                </a:path>
                <a:path w="2176145" h="1376679">
                  <a:moveTo>
                    <a:pt x="69088" y="1341800"/>
                  </a:moveTo>
                  <a:lnTo>
                    <a:pt x="66369" y="1355308"/>
                  </a:lnTo>
                  <a:lnTo>
                    <a:pt x="58959" y="1366327"/>
                  </a:lnTo>
                  <a:lnTo>
                    <a:pt x="47978" y="1373751"/>
                  </a:lnTo>
                  <a:lnTo>
                    <a:pt x="34544" y="1376471"/>
                  </a:lnTo>
                  <a:lnTo>
                    <a:pt x="21056" y="1373751"/>
                  </a:lnTo>
                  <a:lnTo>
                    <a:pt x="10080" y="1366327"/>
                  </a:lnTo>
                  <a:lnTo>
                    <a:pt x="2700" y="1355308"/>
                  </a:lnTo>
                  <a:lnTo>
                    <a:pt x="0" y="1341800"/>
                  </a:lnTo>
                  <a:lnTo>
                    <a:pt x="2700" y="1328366"/>
                  </a:lnTo>
                  <a:lnTo>
                    <a:pt x="10080" y="1317385"/>
                  </a:lnTo>
                  <a:lnTo>
                    <a:pt x="21056" y="1309975"/>
                  </a:lnTo>
                  <a:lnTo>
                    <a:pt x="34544" y="1307256"/>
                  </a:lnTo>
                  <a:lnTo>
                    <a:pt x="47978" y="1309975"/>
                  </a:lnTo>
                  <a:lnTo>
                    <a:pt x="58959" y="1317385"/>
                  </a:lnTo>
                  <a:lnTo>
                    <a:pt x="66369" y="1328366"/>
                  </a:lnTo>
                  <a:lnTo>
                    <a:pt x="69088" y="1341800"/>
                  </a:lnTo>
                  <a:close/>
                </a:path>
                <a:path w="2176145" h="1376679">
                  <a:moveTo>
                    <a:pt x="221869" y="1265092"/>
                  </a:moveTo>
                  <a:lnTo>
                    <a:pt x="216429" y="1292014"/>
                  </a:lnTo>
                  <a:lnTo>
                    <a:pt x="201596" y="1313972"/>
                  </a:lnTo>
                  <a:lnTo>
                    <a:pt x="179595" y="1328761"/>
                  </a:lnTo>
                  <a:lnTo>
                    <a:pt x="152653" y="1334180"/>
                  </a:lnTo>
                  <a:lnTo>
                    <a:pt x="125785" y="1328761"/>
                  </a:lnTo>
                  <a:lnTo>
                    <a:pt x="103822" y="1313972"/>
                  </a:lnTo>
                  <a:lnTo>
                    <a:pt x="89003" y="1292014"/>
                  </a:lnTo>
                  <a:lnTo>
                    <a:pt x="83566" y="1265092"/>
                  </a:lnTo>
                  <a:lnTo>
                    <a:pt x="89003" y="1238151"/>
                  </a:lnTo>
                  <a:lnTo>
                    <a:pt x="103822" y="1216150"/>
                  </a:lnTo>
                  <a:lnTo>
                    <a:pt x="125785" y="1201317"/>
                  </a:lnTo>
                  <a:lnTo>
                    <a:pt x="152653" y="1195877"/>
                  </a:lnTo>
                  <a:lnTo>
                    <a:pt x="179595" y="1201317"/>
                  </a:lnTo>
                  <a:lnTo>
                    <a:pt x="201596" y="1216150"/>
                  </a:lnTo>
                  <a:lnTo>
                    <a:pt x="216429" y="1238151"/>
                  </a:lnTo>
                  <a:lnTo>
                    <a:pt x="221869" y="1265092"/>
                  </a:lnTo>
                  <a:close/>
                </a:path>
                <a:path w="2176145" h="1376679">
                  <a:moveTo>
                    <a:pt x="432689" y="1150538"/>
                  </a:moveTo>
                  <a:lnTo>
                    <a:pt x="424531" y="1190968"/>
                  </a:lnTo>
                  <a:lnTo>
                    <a:pt x="402288" y="1223944"/>
                  </a:lnTo>
                  <a:lnTo>
                    <a:pt x="369306" y="1246158"/>
                  </a:lnTo>
                  <a:lnTo>
                    <a:pt x="328929" y="1254297"/>
                  </a:lnTo>
                  <a:lnTo>
                    <a:pt x="288500" y="1246158"/>
                  </a:lnTo>
                  <a:lnTo>
                    <a:pt x="255524" y="1223944"/>
                  </a:lnTo>
                  <a:lnTo>
                    <a:pt x="233310" y="1190968"/>
                  </a:lnTo>
                  <a:lnTo>
                    <a:pt x="225171" y="1150538"/>
                  </a:lnTo>
                  <a:lnTo>
                    <a:pt x="233310" y="1110162"/>
                  </a:lnTo>
                  <a:lnTo>
                    <a:pt x="255524" y="1077180"/>
                  </a:lnTo>
                  <a:lnTo>
                    <a:pt x="288500" y="1054937"/>
                  </a:lnTo>
                  <a:lnTo>
                    <a:pt x="328929" y="1046779"/>
                  </a:lnTo>
                  <a:lnTo>
                    <a:pt x="369306" y="1054937"/>
                  </a:lnTo>
                  <a:lnTo>
                    <a:pt x="402288" y="1077180"/>
                  </a:lnTo>
                  <a:lnTo>
                    <a:pt x="424531" y="1110162"/>
                  </a:lnTo>
                  <a:lnTo>
                    <a:pt x="432689" y="1150538"/>
                  </a:lnTo>
                  <a:close/>
                </a:path>
                <a:path w="2176145" h="1376679">
                  <a:moveTo>
                    <a:pt x="343662" y="750488"/>
                  </a:moveTo>
                  <a:lnTo>
                    <a:pt x="312223" y="750504"/>
                  </a:lnTo>
                  <a:lnTo>
                    <a:pt x="281320" y="746615"/>
                  </a:lnTo>
                  <a:lnTo>
                    <a:pt x="251489" y="738916"/>
                  </a:lnTo>
                  <a:lnTo>
                    <a:pt x="223266" y="727501"/>
                  </a:lnTo>
                </a:path>
                <a:path w="2176145" h="1376679">
                  <a:moveTo>
                    <a:pt x="449961" y="1001821"/>
                  </a:moveTo>
                  <a:lnTo>
                    <a:pt x="437153" y="1005655"/>
                  </a:lnTo>
                  <a:lnTo>
                    <a:pt x="424084" y="1008775"/>
                  </a:lnTo>
                  <a:lnTo>
                    <a:pt x="410777" y="1011180"/>
                  </a:lnTo>
                  <a:lnTo>
                    <a:pt x="397255" y="1012870"/>
                  </a:lnTo>
                </a:path>
                <a:path w="2176145" h="1376679">
                  <a:moveTo>
                    <a:pt x="904113" y="1122598"/>
                  </a:moveTo>
                  <a:lnTo>
                    <a:pt x="894972" y="1110599"/>
                  </a:lnTo>
                  <a:lnTo>
                    <a:pt x="886618" y="1098230"/>
                  </a:lnTo>
                  <a:lnTo>
                    <a:pt x="879074" y="1085504"/>
                  </a:lnTo>
                  <a:lnTo>
                    <a:pt x="872363" y="1072433"/>
                  </a:lnTo>
                </a:path>
                <a:path w="2176145" h="1376679">
                  <a:moveTo>
                    <a:pt x="1491361" y="997630"/>
                  </a:moveTo>
                  <a:lnTo>
                    <a:pt x="1489501" y="1011527"/>
                  </a:lnTo>
                  <a:lnTo>
                    <a:pt x="1486773" y="1025364"/>
                  </a:lnTo>
                  <a:lnTo>
                    <a:pt x="1483163" y="1039082"/>
                  </a:lnTo>
                  <a:lnTo>
                    <a:pt x="1478661" y="1052621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2181" y="2717419"/>
              <a:ext cx="175841" cy="2219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37499" y="1448011"/>
              <a:ext cx="4128135" cy="1529715"/>
            </a:xfrm>
            <a:custGeom>
              <a:avLst/>
              <a:gdLst/>
              <a:ahLst/>
              <a:cxnLst/>
              <a:rect l="l" t="t" r="r" b="b"/>
              <a:pathLst>
                <a:path w="4128134" h="1529714">
                  <a:moveTo>
                    <a:pt x="4127627" y="1063413"/>
                  </a:moveTo>
                  <a:lnTo>
                    <a:pt x="4114532" y="1085049"/>
                  </a:lnTo>
                  <a:lnTo>
                    <a:pt x="4098591" y="1105244"/>
                  </a:lnTo>
                  <a:lnTo>
                    <a:pt x="4079960" y="1123796"/>
                  </a:lnTo>
                  <a:lnTo>
                    <a:pt x="4058793" y="1140502"/>
                  </a:lnTo>
                </a:path>
                <a:path w="4128134" h="1529714">
                  <a:moveTo>
                    <a:pt x="3962400" y="777155"/>
                  </a:moveTo>
                  <a:lnTo>
                    <a:pt x="3964118" y="786226"/>
                  </a:lnTo>
                  <a:lnTo>
                    <a:pt x="3965289" y="795332"/>
                  </a:lnTo>
                  <a:lnTo>
                    <a:pt x="3965936" y="804462"/>
                  </a:lnTo>
                  <a:lnTo>
                    <a:pt x="3966082" y="813604"/>
                  </a:lnTo>
                </a:path>
                <a:path w="4128134" h="1529714">
                  <a:moveTo>
                    <a:pt x="3522726" y="734737"/>
                  </a:moveTo>
                  <a:lnTo>
                    <a:pt x="3530010" y="722367"/>
                  </a:lnTo>
                  <a:lnTo>
                    <a:pt x="3538331" y="710449"/>
                  </a:lnTo>
                  <a:lnTo>
                    <a:pt x="3547675" y="699054"/>
                  </a:lnTo>
                  <a:lnTo>
                    <a:pt x="3558031" y="688255"/>
                  </a:lnTo>
                </a:path>
                <a:path w="4128134" h="1529714">
                  <a:moveTo>
                    <a:pt x="3192906" y="756835"/>
                  </a:moveTo>
                  <a:lnTo>
                    <a:pt x="3195994" y="746531"/>
                  </a:lnTo>
                  <a:lnTo>
                    <a:pt x="3199892" y="736404"/>
                  </a:lnTo>
                  <a:lnTo>
                    <a:pt x="3204551" y="726492"/>
                  </a:lnTo>
                  <a:lnTo>
                    <a:pt x="3209925" y="716830"/>
                  </a:lnTo>
                </a:path>
                <a:path w="4128134" h="1529714">
                  <a:moveTo>
                    <a:pt x="2805683" y="770424"/>
                  </a:moveTo>
                  <a:lnTo>
                    <a:pt x="2822205" y="778997"/>
                  </a:lnTo>
                  <a:lnTo>
                    <a:pt x="2838037" y="788331"/>
                  </a:lnTo>
                  <a:lnTo>
                    <a:pt x="2853154" y="798428"/>
                  </a:lnTo>
                  <a:lnTo>
                    <a:pt x="2867532" y="809286"/>
                  </a:lnTo>
                </a:path>
                <a:path w="4128134" h="1529714">
                  <a:moveTo>
                    <a:pt x="2336165" y="1075859"/>
                  </a:moveTo>
                  <a:lnTo>
                    <a:pt x="2332763" y="1065791"/>
                  </a:lnTo>
                  <a:lnTo>
                    <a:pt x="2329815" y="1055603"/>
                  </a:lnTo>
                  <a:lnTo>
                    <a:pt x="2327342" y="1045320"/>
                  </a:lnTo>
                  <a:lnTo>
                    <a:pt x="2325370" y="1034965"/>
                  </a:lnTo>
                </a:path>
                <a:path w="4128134" h="1529714">
                  <a:moveTo>
                    <a:pt x="2807461" y="1218226"/>
                  </a:moveTo>
                  <a:lnTo>
                    <a:pt x="3167888" y="907330"/>
                  </a:lnTo>
                  <a:lnTo>
                    <a:pt x="3528314" y="1218226"/>
                  </a:lnTo>
                  <a:lnTo>
                    <a:pt x="3167888" y="1529122"/>
                  </a:lnTo>
                  <a:lnTo>
                    <a:pt x="2807461" y="1218226"/>
                  </a:lnTo>
                  <a:close/>
                </a:path>
                <a:path w="4128134" h="1529714">
                  <a:moveTo>
                    <a:pt x="306070" y="410633"/>
                  </a:moveTo>
                  <a:lnTo>
                    <a:pt x="303221" y="367534"/>
                  </a:lnTo>
                  <a:lnTo>
                    <a:pt x="308623" y="325743"/>
                  </a:lnTo>
                  <a:lnTo>
                    <a:pt x="321710" y="285873"/>
                  </a:lnTo>
                  <a:lnTo>
                    <a:pt x="341918" y="248539"/>
                  </a:lnTo>
                  <a:lnTo>
                    <a:pt x="368680" y="214355"/>
                  </a:lnTo>
                  <a:lnTo>
                    <a:pt x="401432" y="183935"/>
                  </a:lnTo>
                  <a:lnTo>
                    <a:pt x="439608" y="157894"/>
                  </a:lnTo>
                  <a:lnTo>
                    <a:pt x="482642" y="136846"/>
                  </a:lnTo>
                  <a:lnTo>
                    <a:pt x="529969" y="121404"/>
                  </a:lnTo>
                  <a:lnTo>
                    <a:pt x="581025" y="112183"/>
                  </a:lnTo>
                  <a:lnTo>
                    <a:pt x="634493" y="109891"/>
                  </a:lnTo>
                  <a:lnTo>
                    <a:pt x="687308" y="114898"/>
                  </a:lnTo>
                  <a:lnTo>
                    <a:pt x="738383" y="127025"/>
                  </a:lnTo>
                  <a:lnTo>
                    <a:pt x="786638" y="146092"/>
                  </a:lnTo>
                  <a:lnTo>
                    <a:pt x="815149" y="110783"/>
                  </a:lnTo>
                  <a:lnTo>
                    <a:pt x="850520" y="81763"/>
                  </a:lnTo>
                  <a:lnTo>
                    <a:pt x="891372" y="59381"/>
                  </a:lnTo>
                  <a:lnTo>
                    <a:pt x="936323" y="43984"/>
                  </a:lnTo>
                  <a:lnTo>
                    <a:pt x="983995" y="35922"/>
                  </a:lnTo>
                  <a:lnTo>
                    <a:pt x="1033008" y="35543"/>
                  </a:lnTo>
                  <a:lnTo>
                    <a:pt x="1081982" y="43194"/>
                  </a:lnTo>
                  <a:lnTo>
                    <a:pt x="1129538" y="59224"/>
                  </a:lnTo>
                  <a:lnTo>
                    <a:pt x="1175025" y="84781"/>
                  </a:lnTo>
                  <a:lnTo>
                    <a:pt x="1188593" y="95038"/>
                  </a:lnTo>
                  <a:lnTo>
                    <a:pt x="1214703" y="61844"/>
                  </a:lnTo>
                  <a:lnTo>
                    <a:pt x="1248159" y="35283"/>
                  </a:lnTo>
                  <a:lnTo>
                    <a:pt x="1287284" y="15815"/>
                  </a:lnTo>
                  <a:lnTo>
                    <a:pt x="1330403" y="3901"/>
                  </a:lnTo>
                  <a:lnTo>
                    <a:pt x="1375842" y="0"/>
                  </a:lnTo>
                  <a:lnTo>
                    <a:pt x="1421924" y="4572"/>
                  </a:lnTo>
                  <a:lnTo>
                    <a:pt x="1466977" y="18076"/>
                  </a:lnTo>
                  <a:lnTo>
                    <a:pt x="1506553" y="39412"/>
                  </a:lnTo>
                  <a:lnTo>
                    <a:pt x="1539367" y="67606"/>
                  </a:lnTo>
                  <a:lnTo>
                    <a:pt x="1578244" y="37537"/>
                  </a:lnTo>
                  <a:lnTo>
                    <a:pt x="1622925" y="16217"/>
                  </a:lnTo>
                  <a:lnTo>
                    <a:pt x="1671451" y="3778"/>
                  </a:lnTo>
                  <a:lnTo>
                    <a:pt x="1721866" y="355"/>
                  </a:lnTo>
                  <a:lnTo>
                    <a:pt x="1772212" y="6080"/>
                  </a:lnTo>
                  <a:lnTo>
                    <a:pt x="1820531" y="21087"/>
                  </a:lnTo>
                  <a:lnTo>
                    <a:pt x="1864868" y="45508"/>
                  </a:lnTo>
                  <a:lnTo>
                    <a:pt x="1915620" y="95578"/>
                  </a:lnTo>
                  <a:lnTo>
                    <a:pt x="1942846" y="156887"/>
                  </a:lnTo>
                  <a:lnTo>
                    <a:pt x="1990803" y="172122"/>
                  </a:lnTo>
                  <a:lnTo>
                    <a:pt x="2032853" y="194275"/>
                  </a:lnTo>
                  <a:lnTo>
                    <a:pt x="2068276" y="222313"/>
                  </a:lnTo>
                  <a:lnTo>
                    <a:pt x="2096357" y="255201"/>
                  </a:lnTo>
                  <a:lnTo>
                    <a:pt x="2116377" y="291906"/>
                  </a:lnTo>
                  <a:lnTo>
                    <a:pt x="2127619" y="331391"/>
                  </a:lnTo>
                  <a:lnTo>
                    <a:pt x="2129365" y="372624"/>
                  </a:lnTo>
                  <a:lnTo>
                    <a:pt x="2120900" y="414570"/>
                  </a:lnTo>
                  <a:lnTo>
                    <a:pt x="2118451" y="421573"/>
                  </a:lnTo>
                  <a:lnTo>
                    <a:pt x="2115693" y="428493"/>
                  </a:lnTo>
                  <a:lnTo>
                    <a:pt x="2112648" y="435341"/>
                  </a:lnTo>
                  <a:lnTo>
                    <a:pt x="2109343" y="442129"/>
                  </a:lnTo>
                  <a:lnTo>
                    <a:pt x="2137816" y="478459"/>
                  </a:lnTo>
                  <a:lnTo>
                    <a:pt x="2158319" y="517058"/>
                  </a:lnTo>
                  <a:lnTo>
                    <a:pt x="2170973" y="557158"/>
                  </a:lnTo>
                  <a:lnTo>
                    <a:pt x="2175901" y="597986"/>
                  </a:lnTo>
                  <a:lnTo>
                    <a:pt x="2173224" y="638773"/>
                  </a:lnTo>
                  <a:lnTo>
                    <a:pt x="2163064" y="678749"/>
                  </a:lnTo>
                  <a:lnTo>
                    <a:pt x="2145543" y="717142"/>
                  </a:lnTo>
                  <a:lnTo>
                    <a:pt x="2120783" y="753184"/>
                  </a:lnTo>
                  <a:lnTo>
                    <a:pt x="2088906" y="786103"/>
                  </a:lnTo>
                  <a:lnTo>
                    <a:pt x="2050033" y="815128"/>
                  </a:lnTo>
                  <a:lnTo>
                    <a:pt x="2015676" y="834200"/>
                  </a:lnTo>
                  <a:lnTo>
                    <a:pt x="1978818" y="849403"/>
                  </a:lnTo>
                  <a:lnTo>
                    <a:pt x="1939913" y="860581"/>
                  </a:lnTo>
                  <a:lnTo>
                    <a:pt x="1899411" y="867579"/>
                  </a:lnTo>
                  <a:lnTo>
                    <a:pt x="1894570" y="908349"/>
                  </a:lnTo>
                  <a:lnTo>
                    <a:pt x="1881412" y="946665"/>
                  </a:lnTo>
                  <a:lnTo>
                    <a:pt x="1860719" y="981894"/>
                  </a:lnTo>
                  <a:lnTo>
                    <a:pt x="1833271" y="1013396"/>
                  </a:lnTo>
                  <a:lnTo>
                    <a:pt x="1799850" y="1040537"/>
                  </a:lnTo>
                  <a:lnTo>
                    <a:pt x="1761236" y="1062680"/>
                  </a:lnTo>
                  <a:lnTo>
                    <a:pt x="1718209" y="1079187"/>
                  </a:lnTo>
                  <a:lnTo>
                    <a:pt x="1671552" y="1089423"/>
                  </a:lnTo>
                  <a:lnTo>
                    <a:pt x="1622044" y="1092750"/>
                  </a:lnTo>
                  <a:lnTo>
                    <a:pt x="1584317" y="1090320"/>
                  </a:lnTo>
                  <a:lnTo>
                    <a:pt x="1547495" y="1083686"/>
                  </a:lnTo>
                  <a:lnTo>
                    <a:pt x="1512101" y="1072980"/>
                  </a:lnTo>
                  <a:lnTo>
                    <a:pt x="1478660" y="1058333"/>
                  </a:lnTo>
                  <a:lnTo>
                    <a:pt x="1459534" y="1098613"/>
                  </a:lnTo>
                  <a:lnTo>
                    <a:pt x="1433565" y="1134856"/>
                  </a:lnTo>
                  <a:lnTo>
                    <a:pt x="1401577" y="1166697"/>
                  </a:lnTo>
                  <a:lnTo>
                    <a:pt x="1364391" y="1193772"/>
                  </a:lnTo>
                  <a:lnTo>
                    <a:pt x="1322832" y="1215718"/>
                  </a:lnTo>
                  <a:lnTo>
                    <a:pt x="1277721" y="1232170"/>
                  </a:lnTo>
                  <a:lnTo>
                    <a:pt x="1229883" y="1242764"/>
                  </a:lnTo>
                  <a:lnTo>
                    <a:pt x="1180139" y="1247135"/>
                  </a:lnTo>
                  <a:lnTo>
                    <a:pt x="1129314" y="1244919"/>
                  </a:lnTo>
                  <a:lnTo>
                    <a:pt x="1078229" y="1235752"/>
                  </a:lnTo>
                  <a:lnTo>
                    <a:pt x="1026864" y="1218780"/>
                  </a:lnTo>
                  <a:lnTo>
                    <a:pt x="980106" y="1194938"/>
                  </a:lnTo>
                  <a:lnTo>
                    <a:pt x="938944" y="1164833"/>
                  </a:lnTo>
                  <a:lnTo>
                    <a:pt x="904367" y="1129072"/>
                  </a:lnTo>
                  <a:lnTo>
                    <a:pt x="859953" y="1147945"/>
                  </a:lnTo>
                  <a:lnTo>
                    <a:pt x="813981" y="1161399"/>
                  </a:lnTo>
                  <a:lnTo>
                    <a:pt x="767050" y="1169560"/>
                  </a:lnTo>
                  <a:lnTo>
                    <a:pt x="719760" y="1172549"/>
                  </a:lnTo>
                  <a:lnTo>
                    <a:pt x="672712" y="1170490"/>
                  </a:lnTo>
                  <a:lnTo>
                    <a:pt x="626506" y="1163505"/>
                  </a:lnTo>
                  <a:lnTo>
                    <a:pt x="581742" y="1151719"/>
                  </a:lnTo>
                  <a:lnTo>
                    <a:pt x="539020" y="1135253"/>
                  </a:lnTo>
                  <a:lnTo>
                    <a:pt x="498941" y="1114231"/>
                  </a:lnTo>
                  <a:lnTo>
                    <a:pt x="462104" y="1088776"/>
                  </a:lnTo>
                  <a:lnTo>
                    <a:pt x="429109" y="1059011"/>
                  </a:lnTo>
                  <a:lnTo>
                    <a:pt x="400557" y="1025059"/>
                  </a:lnTo>
                  <a:lnTo>
                    <a:pt x="399288" y="1023154"/>
                  </a:lnTo>
                  <a:lnTo>
                    <a:pt x="398018" y="1021376"/>
                  </a:lnTo>
                  <a:lnTo>
                    <a:pt x="396748" y="1019598"/>
                  </a:lnTo>
                  <a:lnTo>
                    <a:pt x="348870" y="1019655"/>
                  </a:lnTo>
                  <a:lnTo>
                    <a:pt x="303695" y="1011063"/>
                  </a:lnTo>
                  <a:lnTo>
                    <a:pt x="262600" y="994722"/>
                  </a:lnTo>
                  <a:lnTo>
                    <a:pt x="226966" y="971532"/>
                  </a:lnTo>
                  <a:lnTo>
                    <a:pt x="198172" y="942393"/>
                  </a:lnTo>
                  <a:lnTo>
                    <a:pt x="177598" y="908204"/>
                  </a:lnTo>
                  <a:lnTo>
                    <a:pt x="166624" y="869865"/>
                  </a:lnTo>
                  <a:lnTo>
                    <a:pt x="166278" y="832619"/>
                  </a:lnTo>
                  <a:lnTo>
                    <a:pt x="175577" y="796586"/>
                  </a:lnTo>
                  <a:lnTo>
                    <a:pt x="194020" y="763031"/>
                  </a:lnTo>
                  <a:lnTo>
                    <a:pt x="221106" y="733213"/>
                  </a:lnTo>
                  <a:lnTo>
                    <a:pt x="177461" y="704884"/>
                  </a:lnTo>
                  <a:lnTo>
                    <a:pt x="145419" y="669262"/>
                  </a:lnTo>
                  <a:lnTo>
                    <a:pt x="125682" y="628581"/>
                  </a:lnTo>
                  <a:lnTo>
                    <a:pt x="118951" y="585075"/>
                  </a:lnTo>
                  <a:lnTo>
                    <a:pt x="125930" y="540976"/>
                  </a:lnTo>
                  <a:lnTo>
                    <a:pt x="147320" y="498517"/>
                  </a:lnTo>
                  <a:lnTo>
                    <a:pt x="176688" y="466255"/>
                  </a:lnTo>
                  <a:lnTo>
                    <a:pt x="213772" y="440923"/>
                  </a:lnTo>
                  <a:lnTo>
                    <a:pt x="256905" y="423401"/>
                  </a:lnTo>
                  <a:lnTo>
                    <a:pt x="304419" y="414570"/>
                  </a:lnTo>
                  <a:lnTo>
                    <a:pt x="306070" y="410633"/>
                  </a:lnTo>
                  <a:close/>
                </a:path>
                <a:path w="4128134" h="1529714">
                  <a:moveTo>
                    <a:pt x="69342" y="1343448"/>
                  </a:moveTo>
                  <a:lnTo>
                    <a:pt x="66603" y="1356956"/>
                  </a:lnTo>
                  <a:lnTo>
                    <a:pt x="59150" y="1367975"/>
                  </a:lnTo>
                  <a:lnTo>
                    <a:pt x="48125" y="1375399"/>
                  </a:lnTo>
                  <a:lnTo>
                    <a:pt x="34671" y="1378119"/>
                  </a:lnTo>
                  <a:lnTo>
                    <a:pt x="21163" y="1375399"/>
                  </a:lnTo>
                  <a:lnTo>
                    <a:pt x="10144" y="1367975"/>
                  </a:lnTo>
                  <a:lnTo>
                    <a:pt x="2720" y="1356956"/>
                  </a:lnTo>
                  <a:lnTo>
                    <a:pt x="0" y="1343448"/>
                  </a:lnTo>
                  <a:lnTo>
                    <a:pt x="2720" y="1330014"/>
                  </a:lnTo>
                  <a:lnTo>
                    <a:pt x="10144" y="1319033"/>
                  </a:lnTo>
                  <a:lnTo>
                    <a:pt x="21163" y="1311623"/>
                  </a:lnTo>
                  <a:lnTo>
                    <a:pt x="34671" y="1308904"/>
                  </a:lnTo>
                  <a:lnTo>
                    <a:pt x="48125" y="1311623"/>
                  </a:lnTo>
                  <a:lnTo>
                    <a:pt x="59150" y="1319033"/>
                  </a:lnTo>
                  <a:lnTo>
                    <a:pt x="66603" y="1330014"/>
                  </a:lnTo>
                  <a:lnTo>
                    <a:pt x="69342" y="1343448"/>
                  </a:lnTo>
                  <a:close/>
                </a:path>
                <a:path w="4128134" h="1529714">
                  <a:moveTo>
                    <a:pt x="222123" y="1266613"/>
                  </a:moveTo>
                  <a:lnTo>
                    <a:pt x="216663" y="1293555"/>
                  </a:lnTo>
                  <a:lnTo>
                    <a:pt x="201787" y="1315556"/>
                  </a:lnTo>
                  <a:lnTo>
                    <a:pt x="179742" y="1330389"/>
                  </a:lnTo>
                  <a:lnTo>
                    <a:pt x="152780" y="1335828"/>
                  </a:lnTo>
                  <a:lnTo>
                    <a:pt x="125839" y="1330389"/>
                  </a:lnTo>
                  <a:lnTo>
                    <a:pt x="103838" y="1315556"/>
                  </a:lnTo>
                  <a:lnTo>
                    <a:pt x="89005" y="1293555"/>
                  </a:lnTo>
                  <a:lnTo>
                    <a:pt x="83566" y="1266613"/>
                  </a:lnTo>
                  <a:lnTo>
                    <a:pt x="89005" y="1239672"/>
                  </a:lnTo>
                  <a:lnTo>
                    <a:pt x="103838" y="1217671"/>
                  </a:lnTo>
                  <a:lnTo>
                    <a:pt x="125839" y="1202838"/>
                  </a:lnTo>
                  <a:lnTo>
                    <a:pt x="152780" y="1197398"/>
                  </a:lnTo>
                  <a:lnTo>
                    <a:pt x="179742" y="1202838"/>
                  </a:lnTo>
                  <a:lnTo>
                    <a:pt x="201787" y="1217671"/>
                  </a:lnTo>
                  <a:lnTo>
                    <a:pt x="216663" y="1239672"/>
                  </a:lnTo>
                  <a:lnTo>
                    <a:pt x="222123" y="1266613"/>
                  </a:lnTo>
                  <a:close/>
                </a:path>
                <a:path w="4128134" h="1529714">
                  <a:moveTo>
                    <a:pt x="432943" y="1151932"/>
                  </a:moveTo>
                  <a:lnTo>
                    <a:pt x="424783" y="1192382"/>
                  </a:lnTo>
                  <a:lnTo>
                    <a:pt x="402526" y="1225402"/>
                  </a:lnTo>
                  <a:lnTo>
                    <a:pt x="369506" y="1247659"/>
                  </a:lnTo>
                  <a:lnTo>
                    <a:pt x="329056" y="1255818"/>
                  </a:lnTo>
                  <a:lnTo>
                    <a:pt x="288607" y="1247659"/>
                  </a:lnTo>
                  <a:lnTo>
                    <a:pt x="255587" y="1225402"/>
                  </a:lnTo>
                  <a:lnTo>
                    <a:pt x="233330" y="1192382"/>
                  </a:lnTo>
                  <a:lnTo>
                    <a:pt x="225171" y="1151932"/>
                  </a:lnTo>
                  <a:lnTo>
                    <a:pt x="233330" y="1111537"/>
                  </a:lnTo>
                  <a:lnTo>
                    <a:pt x="255587" y="1078511"/>
                  </a:lnTo>
                  <a:lnTo>
                    <a:pt x="288607" y="1056224"/>
                  </a:lnTo>
                  <a:lnTo>
                    <a:pt x="329056" y="1048046"/>
                  </a:lnTo>
                  <a:lnTo>
                    <a:pt x="369506" y="1056224"/>
                  </a:lnTo>
                  <a:lnTo>
                    <a:pt x="402526" y="1078511"/>
                  </a:lnTo>
                  <a:lnTo>
                    <a:pt x="424783" y="1111537"/>
                  </a:lnTo>
                  <a:lnTo>
                    <a:pt x="432943" y="1151932"/>
                  </a:lnTo>
                  <a:close/>
                </a:path>
                <a:path w="4128134" h="1529714">
                  <a:moveTo>
                    <a:pt x="343789" y="751374"/>
                  </a:moveTo>
                  <a:lnTo>
                    <a:pt x="312350" y="751390"/>
                  </a:lnTo>
                  <a:lnTo>
                    <a:pt x="281447" y="747501"/>
                  </a:lnTo>
                  <a:lnTo>
                    <a:pt x="251616" y="739802"/>
                  </a:lnTo>
                  <a:lnTo>
                    <a:pt x="223393" y="728387"/>
                  </a:lnTo>
                </a:path>
                <a:path w="4128134" h="1529714">
                  <a:moveTo>
                    <a:pt x="450088" y="1003088"/>
                  </a:moveTo>
                  <a:lnTo>
                    <a:pt x="437280" y="1006920"/>
                  </a:lnTo>
                  <a:lnTo>
                    <a:pt x="424211" y="1010026"/>
                  </a:lnTo>
                  <a:lnTo>
                    <a:pt x="410904" y="1012393"/>
                  </a:lnTo>
                  <a:lnTo>
                    <a:pt x="397382" y="1014010"/>
                  </a:lnTo>
                </a:path>
                <a:path w="4128134" h="1529714">
                  <a:moveTo>
                    <a:pt x="904240" y="1123992"/>
                  </a:moveTo>
                  <a:lnTo>
                    <a:pt x="895099" y="1111993"/>
                  </a:lnTo>
                  <a:lnTo>
                    <a:pt x="886745" y="1099624"/>
                  </a:lnTo>
                  <a:lnTo>
                    <a:pt x="879201" y="1086899"/>
                  </a:lnTo>
                  <a:lnTo>
                    <a:pt x="872490" y="1073827"/>
                  </a:lnTo>
                </a:path>
                <a:path w="4128134" h="1529714">
                  <a:moveTo>
                    <a:pt x="1491488" y="998770"/>
                  </a:moveTo>
                  <a:lnTo>
                    <a:pt x="1489628" y="1012740"/>
                  </a:lnTo>
                  <a:lnTo>
                    <a:pt x="1486900" y="1026615"/>
                  </a:lnTo>
                  <a:lnTo>
                    <a:pt x="1483290" y="1040347"/>
                  </a:lnTo>
                  <a:lnTo>
                    <a:pt x="1478788" y="1053888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2881" y="2093468"/>
              <a:ext cx="175841" cy="222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43569" y="1511554"/>
              <a:ext cx="1802764" cy="827405"/>
            </a:xfrm>
            <a:custGeom>
              <a:avLst/>
              <a:gdLst/>
              <a:ahLst/>
              <a:cxnLst/>
              <a:rect l="l" t="t" r="r" b="b"/>
              <a:pathLst>
                <a:path w="1802765" h="827405">
                  <a:moveTo>
                    <a:pt x="1802256" y="375538"/>
                  </a:moveTo>
                  <a:lnTo>
                    <a:pt x="1789162" y="397176"/>
                  </a:lnTo>
                  <a:lnTo>
                    <a:pt x="1773221" y="417385"/>
                  </a:lnTo>
                  <a:lnTo>
                    <a:pt x="1754590" y="435975"/>
                  </a:lnTo>
                  <a:lnTo>
                    <a:pt x="1733423" y="452755"/>
                  </a:lnTo>
                </a:path>
                <a:path w="1802765" h="827405">
                  <a:moveTo>
                    <a:pt x="1637029" y="89026"/>
                  </a:moveTo>
                  <a:lnTo>
                    <a:pt x="1638748" y="98097"/>
                  </a:lnTo>
                  <a:lnTo>
                    <a:pt x="1639919" y="107203"/>
                  </a:lnTo>
                  <a:lnTo>
                    <a:pt x="1640566" y="116333"/>
                  </a:lnTo>
                  <a:lnTo>
                    <a:pt x="1640712" y="125475"/>
                  </a:lnTo>
                </a:path>
                <a:path w="1802765" h="82740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1" y="0"/>
                  </a:lnTo>
                </a:path>
                <a:path w="1802765" h="827405">
                  <a:moveTo>
                    <a:pt x="867536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27405">
                  <a:moveTo>
                    <a:pt x="480313" y="82296"/>
                  </a:moveTo>
                  <a:lnTo>
                    <a:pt x="496835" y="90814"/>
                  </a:lnTo>
                  <a:lnTo>
                    <a:pt x="512667" y="100155"/>
                  </a:lnTo>
                  <a:lnTo>
                    <a:pt x="527784" y="110281"/>
                  </a:lnTo>
                  <a:lnTo>
                    <a:pt x="542162" y="121158"/>
                  </a:lnTo>
                </a:path>
                <a:path w="1802765" h="827405">
                  <a:moveTo>
                    <a:pt x="10795" y="388112"/>
                  </a:moveTo>
                  <a:lnTo>
                    <a:pt x="7393" y="377969"/>
                  </a:lnTo>
                  <a:lnTo>
                    <a:pt x="4445" y="367744"/>
                  </a:lnTo>
                  <a:lnTo>
                    <a:pt x="1972" y="357447"/>
                  </a:lnTo>
                  <a:lnTo>
                    <a:pt x="0" y="347091"/>
                  </a:lnTo>
                </a:path>
                <a:path w="1802765" h="827405">
                  <a:moveTo>
                    <a:pt x="509524" y="443357"/>
                  </a:moveTo>
                  <a:lnTo>
                    <a:pt x="668401" y="284480"/>
                  </a:lnTo>
                  <a:lnTo>
                    <a:pt x="1016634" y="284480"/>
                  </a:lnTo>
                  <a:lnTo>
                    <a:pt x="1175511" y="443357"/>
                  </a:lnTo>
                  <a:lnTo>
                    <a:pt x="1175511" y="668147"/>
                  </a:lnTo>
                  <a:lnTo>
                    <a:pt x="1016634" y="827024"/>
                  </a:lnTo>
                  <a:lnTo>
                    <a:pt x="668401" y="827024"/>
                  </a:lnTo>
                  <a:lnTo>
                    <a:pt x="509524" y="668147"/>
                  </a:lnTo>
                  <a:lnTo>
                    <a:pt x="509524" y="44335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6194805" y="2552319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1" y="0"/>
                </a:moveTo>
                <a:lnTo>
                  <a:pt x="176195" y="45615"/>
                </a:lnTo>
                <a:lnTo>
                  <a:pt x="162528" y="88486"/>
                </a:lnTo>
                <a:lnTo>
                  <a:pt x="141672" y="127752"/>
                </a:lnTo>
                <a:lnTo>
                  <a:pt x="114309" y="162551"/>
                </a:lnTo>
                <a:lnTo>
                  <a:pt x="81122" y="192019"/>
                </a:lnTo>
                <a:lnTo>
                  <a:pt x="42791" y="215297"/>
                </a:lnTo>
                <a:lnTo>
                  <a:pt x="0" y="231520"/>
                </a:lnTo>
              </a:path>
              <a:path w="779145" h="651510">
                <a:moveTo>
                  <a:pt x="311530" y="43052"/>
                </a:moveTo>
                <a:lnTo>
                  <a:pt x="305820" y="92439"/>
                </a:lnTo>
                <a:lnTo>
                  <a:pt x="292592" y="139346"/>
                </a:lnTo>
                <a:lnTo>
                  <a:pt x="272410" y="183057"/>
                </a:lnTo>
                <a:lnTo>
                  <a:pt x="245840" y="222853"/>
                </a:lnTo>
                <a:lnTo>
                  <a:pt x="213448" y="258017"/>
                </a:lnTo>
                <a:lnTo>
                  <a:pt x="175799" y="287833"/>
                </a:lnTo>
                <a:lnTo>
                  <a:pt x="133460" y="311583"/>
                </a:lnTo>
                <a:lnTo>
                  <a:pt x="86995" y="328548"/>
                </a:lnTo>
              </a:path>
              <a:path w="779145" h="651510">
                <a:moveTo>
                  <a:pt x="462788" y="80263"/>
                </a:moveTo>
                <a:lnTo>
                  <a:pt x="458063" y="127484"/>
                </a:lnTo>
                <a:lnTo>
                  <a:pt x="447544" y="172921"/>
                </a:lnTo>
                <a:lnTo>
                  <a:pt x="431573" y="216136"/>
                </a:lnTo>
                <a:lnTo>
                  <a:pt x="410490" y="256696"/>
                </a:lnTo>
                <a:lnTo>
                  <a:pt x="384635" y="294163"/>
                </a:lnTo>
                <a:lnTo>
                  <a:pt x="354349" y="328102"/>
                </a:lnTo>
                <a:lnTo>
                  <a:pt x="319972" y="358078"/>
                </a:lnTo>
                <a:lnTo>
                  <a:pt x="281846" y="383653"/>
                </a:lnTo>
                <a:lnTo>
                  <a:pt x="240311" y="404393"/>
                </a:lnTo>
                <a:lnTo>
                  <a:pt x="195707" y="419861"/>
                </a:lnTo>
              </a:path>
              <a:path w="779145" h="651510">
                <a:moveTo>
                  <a:pt x="623951" y="127380"/>
                </a:moveTo>
                <a:lnTo>
                  <a:pt x="619780" y="174117"/>
                </a:lnTo>
                <a:lnTo>
                  <a:pt x="610791" y="219448"/>
                </a:lnTo>
                <a:lnTo>
                  <a:pt x="597219" y="263076"/>
                </a:lnTo>
                <a:lnTo>
                  <a:pt x="579298" y="304701"/>
                </a:lnTo>
                <a:lnTo>
                  <a:pt x="557264" y="344024"/>
                </a:lnTo>
                <a:lnTo>
                  <a:pt x="531352" y="380745"/>
                </a:lnTo>
                <a:lnTo>
                  <a:pt x="501796" y="414568"/>
                </a:lnTo>
                <a:lnTo>
                  <a:pt x="468832" y="445191"/>
                </a:lnTo>
                <a:lnTo>
                  <a:pt x="432694" y="472316"/>
                </a:lnTo>
                <a:lnTo>
                  <a:pt x="393619" y="495645"/>
                </a:lnTo>
                <a:lnTo>
                  <a:pt x="351840" y="514878"/>
                </a:lnTo>
                <a:lnTo>
                  <a:pt x="307594" y="529716"/>
                </a:lnTo>
              </a:path>
              <a:path w="779145" h="651510">
                <a:moveTo>
                  <a:pt x="778891" y="182244"/>
                </a:moveTo>
                <a:lnTo>
                  <a:pt x="774625" y="232615"/>
                </a:lnTo>
                <a:lnTo>
                  <a:pt x="765548" y="281611"/>
                </a:lnTo>
                <a:lnTo>
                  <a:pt x="751875" y="328959"/>
                </a:lnTo>
                <a:lnTo>
                  <a:pt x="733821" y="374385"/>
                </a:lnTo>
                <a:lnTo>
                  <a:pt x="711604" y="417614"/>
                </a:lnTo>
                <a:lnTo>
                  <a:pt x="685437" y="458374"/>
                </a:lnTo>
                <a:lnTo>
                  <a:pt x="655538" y="496389"/>
                </a:lnTo>
                <a:lnTo>
                  <a:pt x="622121" y="531386"/>
                </a:lnTo>
                <a:lnTo>
                  <a:pt x="585403" y="563091"/>
                </a:lnTo>
                <a:lnTo>
                  <a:pt x="545598" y="591230"/>
                </a:lnTo>
                <a:lnTo>
                  <a:pt x="502924" y="615529"/>
                </a:lnTo>
                <a:lnTo>
                  <a:pt x="457596" y="635713"/>
                </a:lnTo>
                <a:lnTo>
                  <a:pt x="409828" y="651509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8114" y="3388105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0" y="0"/>
                </a:moveTo>
                <a:lnTo>
                  <a:pt x="176155" y="45614"/>
                </a:lnTo>
                <a:lnTo>
                  <a:pt x="162472" y="88483"/>
                </a:lnTo>
                <a:lnTo>
                  <a:pt x="141619" y="127742"/>
                </a:lnTo>
                <a:lnTo>
                  <a:pt x="114270" y="162527"/>
                </a:lnTo>
                <a:lnTo>
                  <a:pt x="81100" y="191973"/>
                </a:lnTo>
                <a:lnTo>
                  <a:pt x="42784" y="215217"/>
                </a:lnTo>
                <a:lnTo>
                  <a:pt x="0" y="231394"/>
                </a:lnTo>
              </a:path>
              <a:path w="779145" h="651510">
                <a:moveTo>
                  <a:pt x="311530" y="43053"/>
                </a:moveTo>
                <a:lnTo>
                  <a:pt x="305784" y="92439"/>
                </a:lnTo>
                <a:lnTo>
                  <a:pt x="292538" y="139346"/>
                </a:lnTo>
                <a:lnTo>
                  <a:pt x="272354" y="183057"/>
                </a:lnTo>
                <a:lnTo>
                  <a:pt x="245792" y="222853"/>
                </a:lnTo>
                <a:lnTo>
                  <a:pt x="213414" y="258017"/>
                </a:lnTo>
                <a:lnTo>
                  <a:pt x="175781" y="287833"/>
                </a:lnTo>
                <a:lnTo>
                  <a:pt x="133454" y="311583"/>
                </a:lnTo>
                <a:lnTo>
                  <a:pt x="86994" y="328549"/>
                </a:lnTo>
              </a:path>
              <a:path w="779145" h="651510">
                <a:moveTo>
                  <a:pt x="462660" y="80264"/>
                </a:moveTo>
                <a:lnTo>
                  <a:pt x="457967" y="127450"/>
                </a:lnTo>
                <a:lnTo>
                  <a:pt x="447467" y="172860"/>
                </a:lnTo>
                <a:lnTo>
                  <a:pt x="431506" y="216056"/>
                </a:lnTo>
                <a:lnTo>
                  <a:pt x="410426" y="256605"/>
                </a:lnTo>
                <a:lnTo>
                  <a:pt x="384571" y="294068"/>
                </a:lnTo>
                <a:lnTo>
                  <a:pt x="354286" y="328011"/>
                </a:lnTo>
                <a:lnTo>
                  <a:pt x="319913" y="357998"/>
                </a:lnTo>
                <a:lnTo>
                  <a:pt x="281796" y="383592"/>
                </a:lnTo>
                <a:lnTo>
                  <a:pt x="240280" y="404359"/>
                </a:lnTo>
                <a:lnTo>
                  <a:pt x="195706" y="419862"/>
                </a:lnTo>
              </a:path>
              <a:path w="779145" h="651510">
                <a:moveTo>
                  <a:pt x="623951" y="127254"/>
                </a:moveTo>
                <a:lnTo>
                  <a:pt x="619780" y="173990"/>
                </a:lnTo>
                <a:lnTo>
                  <a:pt x="610791" y="219321"/>
                </a:lnTo>
                <a:lnTo>
                  <a:pt x="597217" y="262949"/>
                </a:lnTo>
                <a:lnTo>
                  <a:pt x="579294" y="304574"/>
                </a:lnTo>
                <a:lnTo>
                  <a:pt x="557255" y="343897"/>
                </a:lnTo>
                <a:lnTo>
                  <a:pt x="531336" y="380619"/>
                </a:lnTo>
                <a:lnTo>
                  <a:pt x="501771" y="414441"/>
                </a:lnTo>
                <a:lnTo>
                  <a:pt x="468794" y="445064"/>
                </a:lnTo>
                <a:lnTo>
                  <a:pt x="432641" y="472189"/>
                </a:lnTo>
                <a:lnTo>
                  <a:pt x="393545" y="495518"/>
                </a:lnTo>
                <a:lnTo>
                  <a:pt x="351742" y="514751"/>
                </a:lnTo>
                <a:lnTo>
                  <a:pt x="307466" y="529590"/>
                </a:lnTo>
              </a:path>
              <a:path w="779145" h="651510">
                <a:moveTo>
                  <a:pt x="778890" y="182245"/>
                </a:moveTo>
                <a:lnTo>
                  <a:pt x="774600" y="232615"/>
                </a:lnTo>
                <a:lnTo>
                  <a:pt x="765506" y="281611"/>
                </a:lnTo>
                <a:lnTo>
                  <a:pt x="751823" y="328959"/>
                </a:lnTo>
                <a:lnTo>
                  <a:pt x="733765" y="374385"/>
                </a:lnTo>
                <a:lnTo>
                  <a:pt x="711548" y="417614"/>
                </a:lnTo>
                <a:lnTo>
                  <a:pt x="685386" y="458374"/>
                </a:lnTo>
                <a:lnTo>
                  <a:pt x="655494" y="496389"/>
                </a:lnTo>
                <a:lnTo>
                  <a:pt x="622086" y="531386"/>
                </a:lnTo>
                <a:lnTo>
                  <a:pt x="585378" y="563091"/>
                </a:lnTo>
                <a:lnTo>
                  <a:pt x="545583" y="591230"/>
                </a:lnTo>
                <a:lnTo>
                  <a:pt x="502917" y="615529"/>
                </a:lnTo>
                <a:lnTo>
                  <a:pt x="457594" y="635713"/>
                </a:lnTo>
                <a:lnTo>
                  <a:pt x="409828" y="651510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8322564" y="4854203"/>
            <a:ext cx="701675" cy="791845"/>
            <a:chOff x="8322564" y="4854203"/>
            <a:chExt cx="701675" cy="7918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6942" y="4854203"/>
              <a:ext cx="217272" cy="235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09025" y="4926583"/>
              <a:ext cx="242570" cy="270510"/>
            </a:xfrm>
            <a:custGeom>
              <a:avLst/>
              <a:gdLst/>
              <a:ahLst/>
              <a:cxnLst/>
              <a:rect l="l" t="t" r="r" b="b"/>
              <a:pathLst>
                <a:path w="242570" h="270510">
                  <a:moveTo>
                    <a:pt x="242570" y="270256"/>
                  </a:moveTo>
                  <a:lnTo>
                    <a:pt x="194897" y="256117"/>
                  </a:lnTo>
                  <a:lnTo>
                    <a:pt x="150965" y="235011"/>
                  </a:lnTo>
                  <a:lnTo>
                    <a:pt x="111381" y="207616"/>
                  </a:lnTo>
                  <a:lnTo>
                    <a:pt x="76755" y="174609"/>
                  </a:lnTo>
                  <a:lnTo>
                    <a:pt x="47695" y="136666"/>
                  </a:lnTo>
                  <a:lnTo>
                    <a:pt x="24810" y="94466"/>
                  </a:lnTo>
                  <a:lnTo>
                    <a:pt x="8709" y="48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00313" y="5017896"/>
              <a:ext cx="288925" cy="321945"/>
            </a:xfrm>
            <a:custGeom>
              <a:avLst/>
              <a:gdLst/>
              <a:ahLst/>
              <a:cxnLst/>
              <a:rect l="l" t="t" r="r" b="b"/>
              <a:pathLst>
                <a:path w="288925" h="321945">
                  <a:moveTo>
                    <a:pt x="288543" y="321436"/>
                  </a:moveTo>
                  <a:lnTo>
                    <a:pt x="242858" y="308685"/>
                  </a:lnTo>
                  <a:lnTo>
                    <a:pt x="199928" y="290519"/>
                  </a:lnTo>
                  <a:lnTo>
                    <a:pt x="160122" y="267352"/>
                  </a:lnTo>
                  <a:lnTo>
                    <a:pt x="123809" y="239600"/>
                  </a:lnTo>
                  <a:lnTo>
                    <a:pt x="91360" y="207676"/>
                  </a:lnTo>
                  <a:lnTo>
                    <a:pt x="63144" y="171996"/>
                  </a:lnTo>
                  <a:lnTo>
                    <a:pt x="39530" y="132974"/>
                  </a:lnTo>
                  <a:lnTo>
                    <a:pt x="20888" y="91024"/>
                  </a:lnTo>
                  <a:lnTo>
                    <a:pt x="7588" y="465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72932" y="5109082"/>
              <a:ext cx="342265" cy="381000"/>
            </a:xfrm>
            <a:custGeom>
              <a:avLst/>
              <a:gdLst/>
              <a:ahLst/>
              <a:cxnLst/>
              <a:rect l="l" t="t" r="r" b="b"/>
              <a:pathLst>
                <a:path w="342265" h="381000">
                  <a:moveTo>
                    <a:pt x="341884" y="381000"/>
                  </a:moveTo>
                  <a:lnTo>
                    <a:pt x="296552" y="368844"/>
                  </a:lnTo>
                  <a:lnTo>
                    <a:pt x="253438" y="352186"/>
                  </a:lnTo>
                  <a:lnTo>
                    <a:pt x="212794" y="331309"/>
                  </a:lnTo>
                  <a:lnTo>
                    <a:pt x="174874" y="306493"/>
                  </a:lnTo>
                  <a:lnTo>
                    <a:pt x="139931" y="278020"/>
                  </a:lnTo>
                  <a:lnTo>
                    <a:pt x="108219" y="246173"/>
                  </a:lnTo>
                  <a:lnTo>
                    <a:pt x="79992" y="211233"/>
                  </a:lnTo>
                  <a:lnTo>
                    <a:pt x="55503" y="173482"/>
                  </a:lnTo>
                  <a:lnTo>
                    <a:pt x="35006" y="133201"/>
                  </a:lnTo>
                  <a:lnTo>
                    <a:pt x="18754" y="90672"/>
                  </a:lnTo>
                  <a:lnTo>
                    <a:pt x="7000" y="4617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335264" y="5188965"/>
              <a:ext cx="398780" cy="444500"/>
            </a:xfrm>
            <a:custGeom>
              <a:avLst/>
              <a:gdLst/>
              <a:ahLst/>
              <a:cxnLst/>
              <a:rect l="l" t="t" r="r" b="b"/>
              <a:pathLst>
                <a:path w="398779" h="444500">
                  <a:moveTo>
                    <a:pt x="398779" y="444296"/>
                  </a:moveTo>
                  <a:lnTo>
                    <a:pt x="349883" y="431399"/>
                  </a:lnTo>
                  <a:lnTo>
                    <a:pt x="303172" y="414006"/>
                  </a:lnTo>
                  <a:lnTo>
                    <a:pt x="258878" y="392376"/>
                  </a:lnTo>
                  <a:lnTo>
                    <a:pt x="217233" y="366768"/>
                  </a:lnTo>
                  <a:lnTo>
                    <a:pt x="178470" y="337440"/>
                  </a:lnTo>
                  <a:lnTo>
                    <a:pt x="142821" y="304652"/>
                  </a:lnTo>
                  <a:lnTo>
                    <a:pt x="110519" y="268663"/>
                  </a:lnTo>
                  <a:lnTo>
                    <a:pt x="81796" y="229731"/>
                  </a:lnTo>
                  <a:lnTo>
                    <a:pt x="56885" y="188116"/>
                  </a:lnTo>
                  <a:lnTo>
                    <a:pt x="36017" y="144076"/>
                  </a:lnTo>
                  <a:lnTo>
                    <a:pt x="19425" y="97871"/>
                  </a:lnTo>
                  <a:lnTo>
                    <a:pt x="7342" y="497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76671" y="2238755"/>
            <a:ext cx="201167" cy="21183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778328" y="4055572"/>
            <a:ext cx="2057400" cy="1245870"/>
          </a:xfrm>
          <a:custGeom>
            <a:avLst/>
            <a:gdLst/>
            <a:ahLst/>
            <a:cxnLst/>
            <a:rect l="l" t="t" r="r" b="b"/>
            <a:pathLst>
              <a:path w="2057400" h="1245870">
                <a:moveTo>
                  <a:pt x="187118" y="410128"/>
                </a:moveTo>
                <a:lnTo>
                  <a:pt x="184269" y="367101"/>
                </a:lnTo>
                <a:lnTo>
                  <a:pt x="189671" y="325374"/>
                </a:lnTo>
                <a:lnTo>
                  <a:pt x="202758" y="285559"/>
                </a:lnTo>
                <a:lnTo>
                  <a:pt x="222966" y="248269"/>
                </a:lnTo>
                <a:lnTo>
                  <a:pt x="249729" y="214120"/>
                </a:lnTo>
                <a:lnTo>
                  <a:pt x="282480" y="183723"/>
                </a:lnTo>
                <a:lnTo>
                  <a:pt x="320656" y="157692"/>
                </a:lnTo>
                <a:lnTo>
                  <a:pt x="363690" y="136642"/>
                </a:lnTo>
                <a:lnTo>
                  <a:pt x="411018" y="121184"/>
                </a:lnTo>
                <a:lnTo>
                  <a:pt x="462073" y="111932"/>
                </a:lnTo>
                <a:lnTo>
                  <a:pt x="515542" y="109714"/>
                </a:lnTo>
                <a:lnTo>
                  <a:pt x="568356" y="114758"/>
                </a:lnTo>
                <a:lnTo>
                  <a:pt x="619431" y="126899"/>
                </a:lnTo>
                <a:lnTo>
                  <a:pt x="667686" y="145968"/>
                </a:lnTo>
                <a:lnTo>
                  <a:pt x="696234" y="110659"/>
                </a:lnTo>
                <a:lnTo>
                  <a:pt x="731622" y="81641"/>
                </a:lnTo>
                <a:lnTo>
                  <a:pt x="772475" y="59263"/>
                </a:lnTo>
                <a:lnTo>
                  <a:pt x="817419" y="43876"/>
                </a:lnTo>
                <a:lnTo>
                  <a:pt x="865076" y="35829"/>
                </a:lnTo>
                <a:lnTo>
                  <a:pt x="914073" y="35472"/>
                </a:lnTo>
                <a:lnTo>
                  <a:pt x="963035" y="43155"/>
                </a:lnTo>
                <a:lnTo>
                  <a:pt x="1010586" y="59227"/>
                </a:lnTo>
                <a:lnTo>
                  <a:pt x="1056073" y="84659"/>
                </a:lnTo>
                <a:lnTo>
                  <a:pt x="1069641" y="94914"/>
                </a:lnTo>
                <a:lnTo>
                  <a:pt x="1095751" y="61767"/>
                </a:lnTo>
                <a:lnTo>
                  <a:pt x="1129207" y="35239"/>
                </a:lnTo>
                <a:lnTo>
                  <a:pt x="1168332" y="15794"/>
                </a:lnTo>
                <a:lnTo>
                  <a:pt x="1211451" y="3894"/>
                </a:lnTo>
                <a:lnTo>
                  <a:pt x="1256890" y="0"/>
                </a:lnTo>
                <a:lnTo>
                  <a:pt x="1302972" y="4574"/>
                </a:lnTo>
                <a:lnTo>
                  <a:pt x="1348025" y="18079"/>
                </a:lnTo>
                <a:lnTo>
                  <a:pt x="1387601" y="39352"/>
                </a:lnTo>
                <a:lnTo>
                  <a:pt x="1420415" y="67482"/>
                </a:lnTo>
                <a:lnTo>
                  <a:pt x="1459292" y="37467"/>
                </a:lnTo>
                <a:lnTo>
                  <a:pt x="1503973" y="16193"/>
                </a:lnTo>
                <a:lnTo>
                  <a:pt x="1552499" y="3788"/>
                </a:lnTo>
                <a:lnTo>
                  <a:pt x="1602914" y="378"/>
                </a:lnTo>
                <a:lnTo>
                  <a:pt x="1653260" y="6089"/>
                </a:lnTo>
                <a:lnTo>
                  <a:pt x="1701579" y="21049"/>
                </a:lnTo>
                <a:lnTo>
                  <a:pt x="1745916" y="45384"/>
                </a:lnTo>
                <a:lnTo>
                  <a:pt x="1796668" y="95486"/>
                </a:lnTo>
                <a:lnTo>
                  <a:pt x="1823894" y="156636"/>
                </a:lnTo>
                <a:lnTo>
                  <a:pt x="1871851" y="171865"/>
                </a:lnTo>
                <a:lnTo>
                  <a:pt x="1913901" y="194002"/>
                </a:lnTo>
                <a:lnTo>
                  <a:pt x="1949324" y="222015"/>
                </a:lnTo>
                <a:lnTo>
                  <a:pt x="1977405" y="254871"/>
                </a:lnTo>
                <a:lnTo>
                  <a:pt x="1997425" y="291537"/>
                </a:lnTo>
                <a:lnTo>
                  <a:pt x="2008667" y="330980"/>
                </a:lnTo>
                <a:lnTo>
                  <a:pt x="2010413" y="372167"/>
                </a:lnTo>
                <a:lnTo>
                  <a:pt x="2001948" y="414065"/>
                </a:lnTo>
                <a:lnTo>
                  <a:pt x="1999499" y="421066"/>
                </a:lnTo>
                <a:lnTo>
                  <a:pt x="1996741" y="427972"/>
                </a:lnTo>
                <a:lnTo>
                  <a:pt x="1993697" y="434782"/>
                </a:lnTo>
                <a:lnTo>
                  <a:pt x="1990391" y="441497"/>
                </a:lnTo>
                <a:lnTo>
                  <a:pt x="2018864" y="477820"/>
                </a:lnTo>
                <a:lnTo>
                  <a:pt x="2039367" y="516400"/>
                </a:lnTo>
                <a:lnTo>
                  <a:pt x="2052021" y="556471"/>
                </a:lnTo>
                <a:lnTo>
                  <a:pt x="2056949" y="597264"/>
                </a:lnTo>
                <a:lnTo>
                  <a:pt x="2054272" y="638014"/>
                </a:lnTo>
                <a:lnTo>
                  <a:pt x="2044112" y="677952"/>
                </a:lnTo>
                <a:lnTo>
                  <a:pt x="2026591" y="716311"/>
                </a:lnTo>
                <a:lnTo>
                  <a:pt x="2001831" y="752324"/>
                </a:lnTo>
                <a:lnTo>
                  <a:pt x="1969954" y="785224"/>
                </a:lnTo>
                <a:lnTo>
                  <a:pt x="1931082" y="814242"/>
                </a:lnTo>
                <a:lnTo>
                  <a:pt x="1896724" y="833221"/>
                </a:lnTo>
                <a:lnTo>
                  <a:pt x="1859866" y="848342"/>
                </a:lnTo>
                <a:lnTo>
                  <a:pt x="1820961" y="859462"/>
                </a:lnTo>
                <a:lnTo>
                  <a:pt x="1780460" y="866439"/>
                </a:lnTo>
                <a:lnTo>
                  <a:pt x="1775618" y="907166"/>
                </a:lnTo>
                <a:lnTo>
                  <a:pt x="1762460" y="945442"/>
                </a:lnTo>
                <a:lnTo>
                  <a:pt x="1741767" y="980631"/>
                </a:lnTo>
                <a:lnTo>
                  <a:pt x="1714319" y="1012098"/>
                </a:lnTo>
                <a:lnTo>
                  <a:pt x="1680898" y="1039207"/>
                </a:lnTo>
                <a:lnTo>
                  <a:pt x="1642284" y="1061323"/>
                </a:lnTo>
                <a:lnTo>
                  <a:pt x="1599257" y="1077810"/>
                </a:lnTo>
                <a:lnTo>
                  <a:pt x="1552600" y="1088033"/>
                </a:lnTo>
                <a:lnTo>
                  <a:pt x="1503092" y="1091356"/>
                </a:lnTo>
                <a:lnTo>
                  <a:pt x="1465365" y="1088999"/>
                </a:lnTo>
                <a:lnTo>
                  <a:pt x="1428543" y="1082403"/>
                </a:lnTo>
                <a:lnTo>
                  <a:pt x="1393149" y="1071711"/>
                </a:lnTo>
                <a:lnTo>
                  <a:pt x="1359709" y="1057066"/>
                </a:lnTo>
                <a:lnTo>
                  <a:pt x="1340582" y="1097277"/>
                </a:lnTo>
                <a:lnTo>
                  <a:pt x="1314613" y="1133465"/>
                </a:lnTo>
                <a:lnTo>
                  <a:pt x="1282625" y="1165263"/>
                </a:lnTo>
                <a:lnTo>
                  <a:pt x="1245439" y="1192306"/>
                </a:lnTo>
                <a:lnTo>
                  <a:pt x="1203880" y="1214229"/>
                </a:lnTo>
                <a:lnTo>
                  <a:pt x="1158769" y="1230665"/>
                </a:lnTo>
                <a:lnTo>
                  <a:pt x="1110931" y="1241249"/>
                </a:lnTo>
                <a:lnTo>
                  <a:pt x="1061187" y="1245616"/>
                </a:lnTo>
                <a:lnTo>
                  <a:pt x="1010362" y="1243398"/>
                </a:lnTo>
                <a:lnTo>
                  <a:pt x="959278" y="1234231"/>
                </a:lnTo>
                <a:lnTo>
                  <a:pt x="907912" y="1217261"/>
                </a:lnTo>
                <a:lnTo>
                  <a:pt x="861154" y="1193433"/>
                </a:lnTo>
                <a:lnTo>
                  <a:pt x="819992" y="1163365"/>
                </a:lnTo>
                <a:lnTo>
                  <a:pt x="785415" y="1127678"/>
                </a:lnTo>
                <a:lnTo>
                  <a:pt x="741001" y="1146548"/>
                </a:lnTo>
                <a:lnTo>
                  <a:pt x="695029" y="1159997"/>
                </a:lnTo>
                <a:lnTo>
                  <a:pt x="648098" y="1168150"/>
                </a:lnTo>
                <a:lnTo>
                  <a:pt x="600808" y="1171131"/>
                </a:lnTo>
                <a:lnTo>
                  <a:pt x="553760" y="1169066"/>
                </a:lnTo>
                <a:lnTo>
                  <a:pt x="507554" y="1162080"/>
                </a:lnTo>
                <a:lnTo>
                  <a:pt x="462790" y="1150296"/>
                </a:lnTo>
                <a:lnTo>
                  <a:pt x="420068" y="1133840"/>
                </a:lnTo>
                <a:lnTo>
                  <a:pt x="379989" y="1112837"/>
                </a:lnTo>
                <a:lnTo>
                  <a:pt x="343152" y="1087412"/>
                </a:lnTo>
                <a:lnTo>
                  <a:pt x="310157" y="1057689"/>
                </a:lnTo>
                <a:lnTo>
                  <a:pt x="281606" y="1023792"/>
                </a:lnTo>
                <a:lnTo>
                  <a:pt x="279066" y="1020109"/>
                </a:lnTo>
                <a:lnTo>
                  <a:pt x="277796" y="1018331"/>
                </a:lnTo>
                <a:lnTo>
                  <a:pt x="229918" y="1018395"/>
                </a:lnTo>
                <a:lnTo>
                  <a:pt x="184743" y="1009821"/>
                </a:lnTo>
                <a:lnTo>
                  <a:pt x="143648" y="993505"/>
                </a:lnTo>
                <a:lnTo>
                  <a:pt x="108014" y="970342"/>
                </a:lnTo>
                <a:lnTo>
                  <a:pt x="79220" y="941228"/>
                </a:lnTo>
                <a:lnTo>
                  <a:pt x="58646" y="907057"/>
                </a:lnTo>
                <a:lnTo>
                  <a:pt x="47672" y="868725"/>
                </a:lnTo>
                <a:lnTo>
                  <a:pt x="47326" y="831572"/>
                </a:lnTo>
                <a:lnTo>
                  <a:pt x="56625" y="795621"/>
                </a:lnTo>
                <a:lnTo>
                  <a:pt x="75068" y="762123"/>
                </a:lnTo>
                <a:lnTo>
                  <a:pt x="102155" y="732327"/>
                </a:lnTo>
                <a:lnTo>
                  <a:pt x="58509" y="704008"/>
                </a:lnTo>
                <a:lnTo>
                  <a:pt x="26467" y="668413"/>
                </a:lnTo>
                <a:lnTo>
                  <a:pt x="6730" y="627775"/>
                </a:lnTo>
                <a:lnTo>
                  <a:pt x="0" y="584321"/>
                </a:lnTo>
                <a:lnTo>
                  <a:pt x="6978" y="540281"/>
                </a:lnTo>
                <a:lnTo>
                  <a:pt x="28368" y="497885"/>
                </a:lnTo>
                <a:lnTo>
                  <a:pt x="57736" y="465697"/>
                </a:lnTo>
                <a:lnTo>
                  <a:pt x="94820" y="440402"/>
                </a:lnTo>
                <a:lnTo>
                  <a:pt x="137953" y="422894"/>
                </a:lnTo>
                <a:lnTo>
                  <a:pt x="185467" y="414065"/>
                </a:lnTo>
                <a:lnTo>
                  <a:pt x="187118" y="410128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1403" y="5297170"/>
            <a:ext cx="95123" cy="95122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674484" y="5028057"/>
            <a:ext cx="439420" cy="314325"/>
            <a:chOff x="6674484" y="5028057"/>
            <a:chExt cx="439420" cy="31432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9185" y="5177536"/>
              <a:ext cx="164210" cy="1643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4484" y="5028057"/>
              <a:ext cx="233425" cy="233425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4882769" y="4783073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120395" y="22987"/>
                </a:moveTo>
                <a:lnTo>
                  <a:pt x="88957" y="23002"/>
                </a:lnTo>
                <a:lnTo>
                  <a:pt x="58054" y="19113"/>
                </a:lnTo>
                <a:lnTo>
                  <a:pt x="28223" y="1141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56759" y="5057394"/>
            <a:ext cx="52705" cy="11430"/>
          </a:xfrm>
          <a:custGeom>
            <a:avLst/>
            <a:gdLst/>
            <a:ahLst/>
            <a:cxnLst/>
            <a:rect l="l" t="t" r="r" b="b"/>
            <a:pathLst>
              <a:path w="52704" h="11429">
                <a:moveTo>
                  <a:pt x="52704" y="0"/>
                </a:moveTo>
                <a:lnTo>
                  <a:pt x="39897" y="3833"/>
                </a:lnTo>
                <a:lnTo>
                  <a:pt x="26828" y="6953"/>
                </a:lnTo>
                <a:lnTo>
                  <a:pt x="13521" y="9358"/>
                </a:lnTo>
                <a:lnTo>
                  <a:pt x="0" y="110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31865" y="5128005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31750" y="50165"/>
                </a:moveTo>
                <a:lnTo>
                  <a:pt x="22609" y="38165"/>
                </a:lnTo>
                <a:lnTo>
                  <a:pt x="14255" y="25796"/>
                </a:lnTo>
                <a:lnTo>
                  <a:pt x="6711" y="13071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38164" y="5053203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5">
                <a:moveTo>
                  <a:pt x="12700" y="0"/>
                </a:moveTo>
                <a:lnTo>
                  <a:pt x="10840" y="13896"/>
                </a:lnTo>
                <a:lnTo>
                  <a:pt x="8112" y="27733"/>
                </a:lnTo>
                <a:lnTo>
                  <a:pt x="4502" y="41451"/>
                </a:lnTo>
                <a:lnTo>
                  <a:pt x="0" y="5499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94757" y="4700142"/>
            <a:ext cx="175841" cy="22219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698868" y="4494148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70">
                <a:moveTo>
                  <a:pt x="68833" y="0"/>
                </a:moveTo>
                <a:lnTo>
                  <a:pt x="55739" y="21635"/>
                </a:lnTo>
                <a:lnTo>
                  <a:pt x="39798" y="41830"/>
                </a:lnTo>
                <a:lnTo>
                  <a:pt x="21167" y="60382"/>
                </a:lnTo>
                <a:lnTo>
                  <a:pt x="0" y="7708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02476" y="4207890"/>
            <a:ext cx="3810" cy="36830"/>
          </a:xfrm>
          <a:custGeom>
            <a:avLst/>
            <a:gdLst/>
            <a:ahLst/>
            <a:cxnLst/>
            <a:rect l="l" t="t" r="r" b="b"/>
            <a:pathLst>
              <a:path w="3809" h="36829">
                <a:moveTo>
                  <a:pt x="0" y="0"/>
                </a:moveTo>
                <a:lnTo>
                  <a:pt x="1736" y="9070"/>
                </a:lnTo>
                <a:lnTo>
                  <a:pt x="2936" y="18176"/>
                </a:lnTo>
                <a:lnTo>
                  <a:pt x="3589" y="27306"/>
                </a:lnTo>
                <a:lnTo>
                  <a:pt x="3682" y="364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62802" y="4118990"/>
            <a:ext cx="35560" cy="46990"/>
          </a:xfrm>
          <a:custGeom>
            <a:avLst/>
            <a:gdLst/>
            <a:ahLst/>
            <a:cxnLst/>
            <a:rect l="l" t="t" r="r" b="b"/>
            <a:pathLst>
              <a:path w="35560" h="46989">
                <a:moveTo>
                  <a:pt x="0" y="46481"/>
                </a:moveTo>
                <a:lnTo>
                  <a:pt x="7284" y="34111"/>
                </a:lnTo>
                <a:lnTo>
                  <a:pt x="15605" y="22193"/>
                </a:lnTo>
                <a:lnTo>
                  <a:pt x="24949" y="10798"/>
                </a:lnTo>
                <a:lnTo>
                  <a:pt x="35306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32983" y="4147565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5" h="40004">
                <a:moveTo>
                  <a:pt x="0" y="40004"/>
                </a:moveTo>
                <a:lnTo>
                  <a:pt x="3087" y="29700"/>
                </a:lnTo>
                <a:lnTo>
                  <a:pt x="6984" y="19573"/>
                </a:lnTo>
                <a:lnTo>
                  <a:pt x="11644" y="9661"/>
                </a:lnTo>
                <a:lnTo>
                  <a:pt x="17017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45759" y="4201159"/>
            <a:ext cx="62230" cy="39370"/>
          </a:xfrm>
          <a:custGeom>
            <a:avLst/>
            <a:gdLst/>
            <a:ahLst/>
            <a:cxnLst/>
            <a:rect l="l" t="t" r="r" b="b"/>
            <a:pathLst>
              <a:path w="62229" h="39370">
                <a:moveTo>
                  <a:pt x="0" y="0"/>
                </a:moveTo>
                <a:lnTo>
                  <a:pt x="16521" y="8572"/>
                </a:lnTo>
                <a:lnTo>
                  <a:pt x="32353" y="17906"/>
                </a:lnTo>
                <a:lnTo>
                  <a:pt x="47470" y="28003"/>
                </a:lnTo>
                <a:lnTo>
                  <a:pt x="61849" y="38862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65446" y="4465701"/>
            <a:ext cx="10795" cy="41275"/>
          </a:xfrm>
          <a:custGeom>
            <a:avLst/>
            <a:gdLst/>
            <a:ahLst/>
            <a:cxnLst/>
            <a:rect l="l" t="t" r="r" b="b"/>
            <a:pathLst>
              <a:path w="10795" h="41275">
                <a:moveTo>
                  <a:pt x="10794" y="40893"/>
                </a:moveTo>
                <a:lnTo>
                  <a:pt x="7393" y="30825"/>
                </a:lnTo>
                <a:lnTo>
                  <a:pt x="4444" y="20637"/>
                </a:lnTo>
                <a:lnTo>
                  <a:pt x="1972" y="1035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76494" y="4330446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660400" h="660400">
                <a:moveTo>
                  <a:pt x="0" y="329945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2" y="190840"/>
                </a:lnTo>
                <a:lnTo>
                  <a:pt x="53151" y="150277"/>
                </a:lnTo>
                <a:lnTo>
                  <a:pt x="80923" y="113468"/>
                </a:lnTo>
                <a:lnTo>
                  <a:pt x="113468" y="80923"/>
                </a:lnTo>
                <a:lnTo>
                  <a:pt x="150277" y="53151"/>
                </a:lnTo>
                <a:lnTo>
                  <a:pt x="190840" y="30662"/>
                </a:lnTo>
                <a:lnTo>
                  <a:pt x="234645" y="13967"/>
                </a:lnTo>
                <a:lnTo>
                  <a:pt x="281184" y="3576"/>
                </a:lnTo>
                <a:lnTo>
                  <a:pt x="329945" y="0"/>
                </a:lnTo>
                <a:lnTo>
                  <a:pt x="378707" y="3576"/>
                </a:lnTo>
                <a:lnTo>
                  <a:pt x="425246" y="13967"/>
                </a:lnTo>
                <a:lnTo>
                  <a:pt x="469051" y="30662"/>
                </a:lnTo>
                <a:lnTo>
                  <a:pt x="509614" y="53151"/>
                </a:lnTo>
                <a:lnTo>
                  <a:pt x="546423" y="80923"/>
                </a:lnTo>
                <a:lnTo>
                  <a:pt x="578968" y="113468"/>
                </a:lnTo>
                <a:lnTo>
                  <a:pt x="606740" y="150277"/>
                </a:lnTo>
                <a:lnTo>
                  <a:pt x="629229" y="190840"/>
                </a:lnTo>
                <a:lnTo>
                  <a:pt x="645924" y="234645"/>
                </a:lnTo>
                <a:lnTo>
                  <a:pt x="656315" y="281184"/>
                </a:lnTo>
                <a:lnTo>
                  <a:pt x="659891" y="329945"/>
                </a:lnTo>
                <a:lnTo>
                  <a:pt x="656315" y="378707"/>
                </a:lnTo>
                <a:lnTo>
                  <a:pt x="645924" y="425246"/>
                </a:lnTo>
                <a:lnTo>
                  <a:pt x="629229" y="469051"/>
                </a:lnTo>
                <a:lnTo>
                  <a:pt x="606740" y="509614"/>
                </a:lnTo>
                <a:lnTo>
                  <a:pt x="578968" y="546423"/>
                </a:lnTo>
                <a:lnTo>
                  <a:pt x="546423" y="578968"/>
                </a:lnTo>
                <a:lnTo>
                  <a:pt x="509614" y="606740"/>
                </a:lnTo>
                <a:lnTo>
                  <a:pt x="469051" y="629229"/>
                </a:lnTo>
                <a:lnTo>
                  <a:pt x="425246" y="645924"/>
                </a:lnTo>
                <a:lnTo>
                  <a:pt x="378707" y="656315"/>
                </a:lnTo>
                <a:lnTo>
                  <a:pt x="329945" y="659891"/>
                </a:lnTo>
                <a:lnTo>
                  <a:pt x="281184" y="656315"/>
                </a:lnTo>
                <a:lnTo>
                  <a:pt x="234645" y="645924"/>
                </a:lnTo>
                <a:lnTo>
                  <a:pt x="190840" y="629229"/>
                </a:lnTo>
                <a:lnTo>
                  <a:pt x="150277" y="606740"/>
                </a:lnTo>
                <a:lnTo>
                  <a:pt x="113468" y="578968"/>
                </a:lnTo>
                <a:lnTo>
                  <a:pt x="80923" y="546423"/>
                </a:lnTo>
                <a:lnTo>
                  <a:pt x="53151" y="509614"/>
                </a:lnTo>
                <a:lnTo>
                  <a:pt x="30662" y="469051"/>
                </a:lnTo>
                <a:lnTo>
                  <a:pt x="13967" y="425246"/>
                </a:lnTo>
                <a:lnTo>
                  <a:pt x="3576" y="378707"/>
                </a:lnTo>
                <a:lnTo>
                  <a:pt x="0" y="329945"/>
                </a:lnTo>
                <a:close/>
              </a:path>
              <a:path w="660400" h="660400">
                <a:moveTo>
                  <a:pt x="0" y="328421"/>
                </a:moveTo>
                <a:lnTo>
                  <a:pt x="329945" y="25907"/>
                </a:lnTo>
                <a:lnTo>
                  <a:pt x="659891" y="328421"/>
                </a:lnTo>
                <a:lnTo>
                  <a:pt x="329945" y="630935"/>
                </a:lnTo>
                <a:lnTo>
                  <a:pt x="0" y="328421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0052" y="2400356"/>
            <a:ext cx="741045" cy="944880"/>
            <a:chOff x="2600052" y="2400356"/>
            <a:chExt cx="741045" cy="9448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015" y="1639865"/>
            <a:ext cx="1217626" cy="1305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61078" y="2561844"/>
            <a:ext cx="5296535" cy="981710"/>
            <a:chOff x="4561078" y="2561844"/>
            <a:chExt cx="5296535" cy="981710"/>
          </a:xfrm>
        </p:grpSpPr>
        <p:sp>
          <p:nvSpPr>
            <p:cNvPr id="8" name="object 8"/>
            <p:cNvSpPr/>
            <p:nvPr/>
          </p:nvSpPr>
          <p:spPr>
            <a:xfrm>
              <a:off x="4561078" y="2901823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472" y="2561844"/>
              <a:ext cx="775715" cy="9814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05583" y="1365396"/>
            <a:ext cx="2753995" cy="2621915"/>
            <a:chOff x="2005583" y="1365396"/>
            <a:chExt cx="2753995" cy="262191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1775" y="2258567"/>
              <a:ext cx="1217676" cy="1420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7569" y="3712718"/>
              <a:ext cx="516636" cy="274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1106613" y="0"/>
                  </a:moveTo>
                  <a:lnTo>
                    <a:pt x="1054406" y="1030"/>
                  </a:lnTo>
                  <a:lnTo>
                    <a:pt x="1002116" y="4582"/>
                  </a:lnTo>
                  <a:lnTo>
                    <a:pt x="949950" y="10701"/>
                  </a:lnTo>
                  <a:lnTo>
                    <a:pt x="898117" y="19436"/>
                  </a:lnTo>
                  <a:lnTo>
                    <a:pt x="846827" y="30833"/>
                  </a:lnTo>
                  <a:lnTo>
                    <a:pt x="796289" y="44938"/>
                  </a:lnTo>
                  <a:lnTo>
                    <a:pt x="742650" y="63335"/>
                  </a:lnTo>
                  <a:lnTo>
                    <a:pt x="692490" y="84237"/>
                  </a:lnTo>
                  <a:lnTo>
                    <a:pt x="645906" y="107461"/>
                  </a:lnTo>
                  <a:lnTo>
                    <a:pt x="602998" y="132827"/>
                  </a:lnTo>
                  <a:lnTo>
                    <a:pt x="563866" y="160154"/>
                  </a:lnTo>
                  <a:lnTo>
                    <a:pt x="528607" y="189261"/>
                  </a:lnTo>
                  <a:lnTo>
                    <a:pt x="497320" y="219968"/>
                  </a:lnTo>
                  <a:lnTo>
                    <a:pt x="470105" y="252092"/>
                  </a:lnTo>
                  <a:lnTo>
                    <a:pt x="447061" y="285454"/>
                  </a:lnTo>
                  <a:lnTo>
                    <a:pt x="428286" y="319871"/>
                  </a:lnTo>
                  <a:lnTo>
                    <a:pt x="413879" y="355165"/>
                  </a:lnTo>
                  <a:lnTo>
                    <a:pt x="398565" y="427652"/>
                  </a:lnTo>
                  <a:lnTo>
                    <a:pt x="397855" y="464485"/>
                  </a:lnTo>
                  <a:lnTo>
                    <a:pt x="401910" y="501469"/>
                  </a:lnTo>
                  <a:lnTo>
                    <a:pt x="410826" y="538424"/>
                  </a:lnTo>
                  <a:lnTo>
                    <a:pt x="424704" y="575167"/>
                  </a:lnTo>
                  <a:lnTo>
                    <a:pt x="443643" y="611520"/>
                  </a:lnTo>
                  <a:lnTo>
                    <a:pt x="467741" y="647299"/>
                  </a:lnTo>
                  <a:lnTo>
                    <a:pt x="0" y="978261"/>
                  </a:lnTo>
                  <a:lnTo>
                    <a:pt x="628776" y="785221"/>
                  </a:lnTo>
                  <a:lnTo>
                    <a:pt x="669751" y="807274"/>
                  </a:lnTo>
                  <a:lnTo>
                    <a:pt x="712758" y="827081"/>
                  </a:lnTo>
                  <a:lnTo>
                    <a:pt x="757587" y="844622"/>
                  </a:lnTo>
                  <a:lnTo>
                    <a:pt x="804023" y="859877"/>
                  </a:lnTo>
                  <a:lnTo>
                    <a:pt x="851852" y="872827"/>
                  </a:lnTo>
                  <a:lnTo>
                    <a:pt x="900862" y="883452"/>
                  </a:lnTo>
                  <a:lnTo>
                    <a:pt x="950839" y="891732"/>
                  </a:lnTo>
                  <a:lnTo>
                    <a:pt x="1001569" y="897648"/>
                  </a:lnTo>
                  <a:lnTo>
                    <a:pt x="1052840" y="901179"/>
                  </a:lnTo>
                  <a:lnTo>
                    <a:pt x="1104437" y="902307"/>
                  </a:lnTo>
                  <a:lnTo>
                    <a:pt x="1156148" y="901011"/>
                  </a:lnTo>
                  <a:lnTo>
                    <a:pt x="1207760" y="897271"/>
                  </a:lnTo>
                  <a:lnTo>
                    <a:pt x="1259057" y="891068"/>
                  </a:lnTo>
                  <a:lnTo>
                    <a:pt x="1309829" y="882383"/>
                  </a:lnTo>
                  <a:lnTo>
                    <a:pt x="1359860" y="871195"/>
                  </a:lnTo>
                  <a:lnTo>
                    <a:pt x="1408938" y="857484"/>
                  </a:lnTo>
                  <a:lnTo>
                    <a:pt x="1462577" y="839087"/>
                  </a:lnTo>
                  <a:lnTo>
                    <a:pt x="1512737" y="818186"/>
                  </a:lnTo>
                  <a:lnTo>
                    <a:pt x="1559321" y="794962"/>
                  </a:lnTo>
                  <a:lnTo>
                    <a:pt x="1602229" y="769596"/>
                  </a:lnTo>
                  <a:lnTo>
                    <a:pt x="1641361" y="742269"/>
                  </a:lnTo>
                  <a:lnTo>
                    <a:pt x="1676620" y="713161"/>
                  </a:lnTo>
                  <a:lnTo>
                    <a:pt x="1707907" y="682455"/>
                  </a:lnTo>
                  <a:lnTo>
                    <a:pt x="1735122" y="650330"/>
                  </a:lnTo>
                  <a:lnTo>
                    <a:pt x="1758166" y="616969"/>
                  </a:lnTo>
                  <a:lnTo>
                    <a:pt x="1776941" y="582551"/>
                  </a:lnTo>
                  <a:lnTo>
                    <a:pt x="1791348" y="547258"/>
                  </a:lnTo>
                  <a:lnTo>
                    <a:pt x="1806662" y="474770"/>
                  </a:lnTo>
                  <a:lnTo>
                    <a:pt x="1807372" y="437937"/>
                  </a:lnTo>
                  <a:lnTo>
                    <a:pt x="1803317" y="400953"/>
                  </a:lnTo>
                  <a:lnTo>
                    <a:pt x="1780523" y="327255"/>
                  </a:lnTo>
                  <a:lnTo>
                    <a:pt x="1761584" y="290903"/>
                  </a:lnTo>
                  <a:lnTo>
                    <a:pt x="1737487" y="255123"/>
                  </a:lnTo>
                  <a:lnTo>
                    <a:pt x="1711623" y="223975"/>
                  </a:lnTo>
                  <a:lnTo>
                    <a:pt x="1682540" y="194644"/>
                  </a:lnTo>
                  <a:lnTo>
                    <a:pt x="1650447" y="167176"/>
                  </a:lnTo>
                  <a:lnTo>
                    <a:pt x="1615553" y="141618"/>
                  </a:lnTo>
                  <a:lnTo>
                    <a:pt x="1578067" y="118018"/>
                  </a:lnTo>
                  <a:lnTo>
                    <a:pt x="1538197" y="96421"/>
                  </a:lnTo>
                  <a:lnTo>
                    <a:pt x="1496154" y="76876"/>
                  </a:lnTo>
                  <a:lnTo>
                    <a:pt x="1452145" y="59430"/>
                  </a:lnTo>
                  <a:lnTo>
                    <a:pt x="1406380" y="44128"/>
                  </a:lnTo>
                  <a:lnTo>
                    <a:pt x="1359068" y="31019"/>
                  </a:lnTo>
                  <a:lnTo>
                    <a:pt x="1310417" y="20149"/>
                  </a:lnTo>
                  <a:lnTo>
                    <a:pt x="1260637" y="11565"/>
                  </a:lnTo>
                  <a:lnTo>
                    <a:pt x="1209938" y="5314"/>
                  </a:lnTo>
                  <a:lnTo>
                    <a:pt x="1158526" y="1443"/>
                  </a:lnTo>
                  <a:lnTo>
                    <a:pt x="1106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30" name="object 30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5583" y="1365396"/>
            <a:ext cx="1833880" cy="1979930"/>
            <a:chOff x="2005583" y="1365396"/>
            <a:chExt cx="1833880" cy="19799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1621536"/>
            <a:ext cx="1258824" cy="13472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41776" y="2258567"/>
            <a:ext cx="6316345" cy="1420495"/>
            <a:chOff x="3541776" y="2258567"/>
            <a:chExt cx="6316345" cy="14204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1776" y="2258567"/>
              <a:ext cx="1217676" cy="14203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1078" y="2901822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9472" y="2561843"/>
              <a:ext cx="775715" cy="9814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7569" y="3712717"/>
            <a:ext cx="516636" cy="2743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28" name="object 28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825240" y="1330452"/>
            <a:ext cx="1036319" cy="9098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08573" y="1956816"/>
            <a:ext cx="999636" cy="8732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45423" y="3461003"/>
            <a:ext cx="1036320" cy="9098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68083" y="3162300"/>
            <a:ext cx="1036320" cy="909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54480" y="2240279"/>
            <a:ext cx="199644" cy="1295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10867" y="3351276"/>
            <a:ext cx="1036319" cy="911351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4478" y="4685029"/>
            <a:ext cx="1936750" cy="915035"/>
            <a:chOff x="1084478" y="4685029"/>
            <a:chExt cx="1936750" cy="9150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84478" y="4685029"/>
              <a:ext cx="1936623" cy="30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64" y="4989829"/>
              <a:ext cx="689610" cy="3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722" y="5294680"/>
              <a:ext cx="1779777" cy="3051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48967" y="549859"/>
            <a:ext cx="9060180" cy="549275"/>
            <a:chOff x="1648967" y="549859"/>
            <a:chExt cx="9060180" cy="549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967" y="549859"/>
              <a:ext cx="4074413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3605" y="549859"/>
              <a:ext cx="371855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533" y="549859"/>
              <a:ext cx="5039487" cy="5489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6917" y="2375498"/>
            <a:ext cx="1898982" cy="208333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823080" y="4685029"/>
            <a:ext cx="1988185" cy="915035"/>
            <a:chOff x="3823080" y="4685029"/>
            <a:chExt cx="1988185" cy="91503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976" y="4685029"/>
              <a:ext cx="1376679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6796" y="4989829"/>
              <a:ext cx="1974342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3080" y="5294680"/>
              <a:ext cx="1912112" cy="3051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00748" y="4685029"/>
            <a:ext cx="2169160" cy="1219835"/>
            <a:chOff x="6500748" y="4685029"/>
            <a:chExt cx="2169160" cy="121983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164" y="4685029"/>
              <a:ext cx="1629028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00748" y="4989829"/>
              <a:ext cx="2168905" cy="304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7864" y="5294680"/>
              <a:ext cx="1067676" cy="3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2564" y="5599785"/>
              <a:ext cx="1995677" cy="3048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216517" y="4685029"/>
            <a:ext cx="2261235" cy="1219835"/>
            <a:chOff x="9216517" y="4685029"/>
            <a:chExt cx="2261235" cy="121983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6517" y="4685029"/>
              <a:ext cx="2260854" cy="304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1109" y="4989829"/>
              <a:ext cx="1925447" cy="304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0065" y="5294680"/>
              <a:ext cx="1868297" cy="3051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9125" y="5599785"/>
              <a:ext cx="1616328" cy="30480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98183" y="2540937"/>
            <a:ext cx="2286163" cy="17588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7032" y="2337902"/>
            <a:ext cx="2087524" cy="19640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5508" y="2376011"/>
            <a:ext cx="2079174" cy="1920688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44719" y="3141217"/>
            <a:ext cx="4888865" cy="365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3523" y="3925442"/>
            <a:ext cx="655320" cy="351155"/>
          </a:xfrm>
          <a:custGeom>
            <a:avLst/>
            <a:gdLst/>
            <a:ahLst/>
            <a:cxnLst/>
            <a:rect l="l" t="t" r="r" b="b"/>
            <a:pathLst>
              <a:path w="655320" h="351154">
                <a:moveTo>
                  <a:pt x="0" y="0"/>
                </a:moveTo>
                <a:lnTo>
                  <a:pt x="0" y="6476"/>
                </a:lnTo>
                <a:lnTo>
                  <a:pt x="3552" y="57379"/>
                </a:lnTo>
                <a:lnTo>
                  <a:pt x="13871" y="105960"/>
                </a:lnTo>
                <a:lnTo>
                  <a:pt x="30451" y="151688"/>
                </a:lnTo>
                <a:lnTo>
                  <a:pt x="52784" y="194030"/>
                </a:lnTo>
                <a:lnTo>
                  <a:pt x="80364" y="232454"/>
                </a:lnTo>
                <a:lnTo>
                  <a:pt x="112685" y="266428"/>
                </a:lnTo>
                <a:lnTo>
                  <a:pt x="149239" y="295418"/>
                </a:lnTo>
                <a:lnTo>
                  <a:pt x="189521" y="318893"/>
                </a:lnTo>
                <a:lnTo>
                  <a:pt x="233022" y="336320"/>
                </a:lnTo>
                <a:lnTo>
                  <a:pt x="279237" y="347167"/>
                </a:lnTo>
                <a:lnTo>
                  <a:pt x="327659" y="350900"/>
                </a:lnTo>
                <a:lnTo>
                  <a:pt x="376082" y="347167"/>
                </a:lnTo>
                <a:lnTo>
                  <a:pt x="422297" y="336320"/>
                </a:lnTo>
                <a:lnTo>
                  <a:pt x="465798" y="318893"/>
                </a:lnTo>
                <a:lnTo>
                  <a:pt x="506080" y="295418"/>
                </a:lnTo>
                <a:lnTo>
                  <a:pt x="542634" y="266428"/>
                </a:lnTo>
                <a:lnTo>
                  <a:pt x="574955" y="232454"/>
                </a:lnTo>
                <a:lnTo>
                  <a:pt x="602535" y="194030"/>
                </a:lnTo>
                <a:lnTo>
                  <a:pt x="624868" y="151688"/>
                </a:lnTo>
                <a:lnTo>
                  <a:pt x="641448" y="105960"/>
                </a:lnTo>
                <a:lnTo>
                  <a:pt x="651767" y="57379"/>
                </a:lnTo>
                <a:lnTo>
                  <a:pt x="655320" y="6476"/>
                </a:lnTo>
                <a:lnTo>
                  <a:pt x="635253" y="6476"/>
                </a:lnTo>
                <a:lnTo>
                  <a:pt x="635253" y="12572"/>
                </a:lnTo>
                <a:lnTo>
                  <a:pt x="631068" y="60452"/>
                </a:lnTo>
                <a:lnTo>
                  <a:pt x="620566" y="106020"/>
                </a:lnTo>
                <a:lnTo>
                  <a:pt x="604232" y="148783"/>
                </a:lnTo>
                <a:lnTo>
                  <a:pt x="582552" y="188249"/>
                </a:lnTo>
                <a:lnTo>
                  <a:pt x="556010" y="223925"/>
                </a:lnTo>
                <a:lnTo>
                  <a:pt x="525091" y="255320"/>
                </a:lnTo>
                <a:lnTo>
                  <a:pt x="490280" y="281940"/>
                </a:lnTo>
                <a:lnTo>
                  <a:pt x="452063" y="303294"/>
                </a:lnTo>
                <a:lnTo>
                  <a:pt x="410923" y="318890"/>
                </a:lnTo>
                <a:lnTo>
                  <a:pt x="367346" y="328234"/>
                </a:lnTo>
                <a:lnTo>
                  <a:pt x="321818" y="330834"/>
                </a:lnTo>
                <a:lnTo>
                  <a:pt x="276446" y="326401"/>
                </a:lnTo>
                <a:lnTo>
                  <a:pt x="233261" y="315313"/>
                </a:lnTo>
                <a:lnTo>
                  <a:pt x="192730" y="298080"/>
                </a:lnTo>
                <a:lnTo>
                  <a:pt x="155319" y="275214"/>
                </a:lnTo>
                <a:lnTo>
                  <a:pt x="121496" y="247227"/>
                </a:lnTo>
                <a:lnTo>
                  <a:pt x="91728" y="214630"/>
                </a:lnTo>
                <a:lnTo>
                  <a:pt x="66483" y="177933"/>
                </a:lnTo>
                <a:lnTo>
                  <a:pt x="46227" y="137649"/>
                </a:lnTo>
                <a:lnTo>
                  <a:pt x="31427" y="94288"/>
                </a:lnTo>
                <a:lnTo>
                  <a:pt x="22551" y="48361"/>
                </a:lnTo>
                <a:lnTo>
                  <a:pt x="20066" y="380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78395" y="3905630"/>
            <a:ext cx="654050" cy="351155"/>
          </a:xfrm>
          <a:custGeom>
            <a:avLst/>
            <a:gdLst/>
            <a:ahLst/>
            <a:cxnLst/>
            <a:rect l="l" t="t" r="r" b="b"/>
            <a:pathLst>
              <a:path w="654050" h="351154">
                <a:moveTo>
                  <a:pt x="0" y="0"/>
                </a:moveTo>
                <a:lnTo>
                  <a:pt x="0" y="6477"/>
                </a:lnTo>
                <a:lnTo>
                  <a:pt x="3543" y="57379"/>
                </a:lnTo>
                <a:lnTo>
                  <a:pt x="13836" y="105960"/>
                </a:lnTo>
                <a:lnTo>
                  <a:pt x="30374" y="151688"/>
                </a:lnTo>
                <a:lnTo>
                  <a:pt x="52651" y="194030"/>
                </a:lnTo>
                <a:lnTo>
                  <a:pt x="80164" y="232454"/>
                </a:lnTo>
                <a:lnTo>
                  <a:pt x="112407" y="266428"/>
                </a:lnTo>
                <a:lnTo>
                  <a:pt x="148875" y="295418"/>
                </a:lnTo>
                <a:lnTo>
                  <a:pt x="189063" y="318893"/>
                </a:lnTo>
                <a:lnTo>
                  <a:pt x="232466" y="336320"/>
                </a:lnTo>
                <a:lnTo>
                  <a:pt x="278579" y="347167"/>
                </a:lnTo>
                <a:lnTo>
                  <a:pt x="326898" y="350901"/>
                </a:lnTo>
                <a:lnTo>
                  <a:pt x="375216" y="347167"/>
                </a:lnTo>
                <a:lnTo>
                  <a:pt x="421329" y="336320"/>
                </a:lnTo>
                <a:lnTo>
                  <a:pt x="464732" y="318893"/>
                </a:lnTo>
                <a:lnTo>
                  <a:pt x="504920" y="295418"/>
                </a:lnTo>
                <a:lnTo>
                  <a:pt x="541388" y="266428"/>
                </a:lnTo>
                <a:lnTo>
                  <a:pt x="573631" y="232454"/>
                </a:lnTo>
                <a:lnTo>
                  <a:pt x="601144" y="194030"/>
                </a:lnTo>
                <a:lnTo>
                  <a:pt x="623421" y="151688"/>
                </a:lnTo>
                <a:lnTo>
                  <a:pt x="639959" y="105960"/>
                </a:lnTo>
                <a:lnTo>
                  <a:pt x="650252" y="57379"/>
                </a:lnTo>
                <a:lnTo>
                  <a:pt x="653796" y="6477"/>
                </a:lnTo>
                <a:lnTo>
                  <a:pt x="633856" y="6477"/>
                </a:lnTo>
                <a:lnTo>
                  <a:pt x="633856" y="10541"/>
                </a:lnTo>
                <a:lnTo>
                  <a:pt x="629553" y="60452"/>
                </a:lnTo>
                <a:lnTo>
                  <a:pt x="619077" y="106020"/>
                </a:lnTo>
                <a:lnTo>
                  <a:pt x="602785" y="148783"/>
                </a:lnTo>
                <a:lnTo>
                  <a:pt x="581160" y="188249"/>
                </a:lnTo>
                <a:lnTo>
                  <a:pt x="554686" y="223925"/>
                </a:lnTo>
                <a:lnTo>
                  <a:pt x="523845" y="255320"/>
                </a:lnTo>
                <a:lnTo>
                  <a:pt x="489121" y="281940"/>
                </a:lnTo>
                <a:lnTo>
                  <a:pt x="450997" y="303294"/>
                </a:lnTo>
                <a:lnTo>
                  <a:pt x="409956" y="318890"/>
                </a:lnTo>
                <a:lnTo>
                  <a:pt x="366481" y="328234"/>
                </a:lnTo>
                <a:lnTo>
                  <a:pt x="321055" y="330835"/>
                </a:lnTo>
                <a:lnTo>
                  <a:pt x="275785" y="326433"/>
                </a:lnTo>
                <a:lnTo>
                  <a:pt x="232694" y="315369"/>
                </a:lnTo>
                <a:lnTo>
                  <a:pt x="192251" y="298156"/>
                </a:lnTo>
                <a:lnTo>
                  <a:pt x="154922" y="275303"/>
                </a:lnTo>
                <a:lnTo>
                  <a:pt x="121175" y="247322"/>
                </a:lnTo>
                <a:lnTo>
                  <a:pt x="91477" y="214724"/>
                </a:lnTo>
                <a:lnTo>
                  <a:pt x="66294" y="178021"/>
                </a:lnTo>
                <a:lnTo>
                  <a:pt x="46094" y="137724"/>
                </a:lnTo>
                <a:lnTo>
                  <a:pt x="31345" y="94344"/>
                </a:lnTo>
                <a:lnTo>
                  <a:pt x="22513" y="48393"/>
                </a:lnTo>
                <a:lnTo>
                  <a:pt x="20065" y="381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7260" y="1169070"/>
            <a:ext cx="2493645" cy="1777364"/>
            <a:chOff x="937260" y="1169070"/>
            <a:chExt cx="2493645" cy="177736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60" y="1639865"/>
              <a:ext cx="1216152" cy="1305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5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5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11123" y="1169022"/>
            <a:ext cx="4125595" cy="3731260"/>
            <a:chOff x="611123" y="1169022"/>
            <a:chExt cx="4125595" cy="37312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0086" y="2276895"/>
              <a:ext cx="1176476" cy="13791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443587" y="0"/>
                  </a:moveTo>
                  <a:lnTo>
                    <a:pt x="389753" y="4030"/>
                  </a:lnTo>
                  <a:lnTo>
                    <a:pt x="336881" y="12604"/>
                  </a:lnTo>
                  <a:lnTo>
                    <a:pt x="286769" y="25339"/>
                  </a:lnTo>
                  <a:lnTo>
                    <a:pt x="239706" y="41943"/>
                  </a:lnTo>
                  <a:lnTo>
                    <a:pt x="195977" y="62120"/>
                  </a:lnTo>
                  <a:lnTo>
                    <a:pt x="155873" y="85578"/>
                  </a:lnTo>
                  <a:lnTo>
                    <a:pt x="119679" y="112021"/>
                  </a:lnTo>
                  <a:lnTo>
                    <a:pt x="87684" y="141158"/>
                  </a:lnTo>
                  <a:lnTo>
                    <a:pt x="60175" y="172693"/>
                  </a:lnTo>
                  <a:lnTo>
                    <a:pt x="37441" y="206333"/>
                  </a:lnTo>
                  <a:lnTo>
                    <a:pt x="19769" y="241784"/>
                  </a:lnTo>
                  <a:lnTo>
                    <a:pt x="7446" y="278753"/>
                  </a:lnTo>
                  <a:lnTo>
                    <a:pt x="760" y="316945"/>
                  </a:lnTo>
                  <a:lnTo>
                    <a:pt x="0" y="356067"/>
                  </a:lnTo>
                  <a:lnTo>
                    <a:pt x="5451" y="395825"/>
                  </a:lnTo>
                  <a:lnTo>
                    <a:pt x="17058" y="434881"/>
                  </a:lnTo>
                  <a:lnTo>
                    <a:pt x="34304" y="471897"/>
                  </a:lnTo>
                  <a:lnTo>
                    <a:pt x="56790" y="506661"/>
                  </a:lnTo>
                  <a:lnTo>
                    <a:pt x="84119" y="538961"/>
                  </a:lnTo>
                  <a:lnTo>
                    <a:pt x="115891" y="568583"/>
                  </a:lnTo>
                  <a:lnTo>
                    <a:pt x="151709" y="595316"/>
                  </a:lnTo>
                  <a:lnTo>
                    <a:pt x="191173" y="618948"/>
                  </a:lnTo>
                  <a:lnTo>
                    <a:pt x="233886" y="639265"/>
                  </a:lnTo>
                  <a:lnTo>
                    <a:pt x="279448" y="656055"/>
                  </a:lnTo>
                  <a:lnTo>
                    <a:pt x="327461" y="669106"/>
                  </a:lnTo>
                  <a:lnTo>
                    <a:pt x="377527" y="678205"/>
                  </a:lnTo>
                  <a:lnTo>
                    <a:pt x="429248" y="683141"/>
                  </a:lnTo>
                  <a:lnTo>
                    <a:pt x="482224" y="683700"/>
                  </a:lnTo>
                  <a:lnTo>
                    <a:pt x="536057" y="679670"/>
                  </a:lnTo>
                  <a:lnTo>
                    <a:pt x="774436" y="971008"/>
                  </a:lnTo>
                  <a:lnTo>
                    <a:pt x="702173" y="634839"/>
                  </a:lnTo>
                  <a:lnTo>
                    <a:pt x="753218" y="608507"/>
                  </a:lnTo>
                  <a:lnTo>
                    <a:pt x="798348" y="577874"/>
                  </a:lnTo>
                  <a:lnTo>
                    <a:pt x="837226" y="543474"/>
                  </a:lnTo>
                  <a:lnTo>
                    <a:pt x="869516" y="505841"/>
                  </a:lnTo>
                  <a:lnTo>
                    <a:pt x="894881" y="465509"/>
                  </a:lnTo>
                  <a:lnTo>
                    <a:pt x="912984" y="423012"/>
                  </a:lnTo>
                  <a:lnTo>
                    <a:pt x="923489" y="378885"/>
                  </a:lnTo>
                  <a:lnTo>
                    <a:pt x="926060" y="333661"/>
                  </a:lnTo>
                  <a:lnTo>
                    <a:pt x="920359" y="287875"/>
                  </a:lnTo>
                  <a:lnTo>
                    <a:pt x="908753" y="248819"/>
                  </a:lnTo>
                  <a:lnTo>
                    <a:pt x="891507" y="211802"/>
                  </a:lnTo>
                  <a:lnTo>
                    <a:pt x="869021" y="177038"/>
                  </a:lnTo>
                  <a:lnTo>
                    <a:pt x="841692" y="144739"/>
                  </a:lnTo>
                  <a:lnTo>
                    <a:pt x="809920" y="115116"/>
                  </a:lnTo>
                  <a:lnTo>
                    <a:pt x="774102" y="88383"/>
                  </a:lnTo>
                  <a:lnTo>
                    <a:pt x="734638" y="64751"/>
                  </a:lnTo>
                  <a:lnTo>
                    <a:pt x="691925" y="44434"/>
                  </a:lnTo>
                  <a:lnTo>
                    <a:pt x="646363" y="27644"/>
                  </a:lnTo>
                  <a:lnTo>
                    <a:pt x="598350" y="14593"/>
                  </a:lnTo>
                  <a:lnTo>
                    <a:pt x="548283" y="5494"/>
                  </a:lnTo>
                  <a:lnTo>
                    <a:pt x="496563" y="558"/>
                  </a:lnTo>
                  <a:lnTo>
                    <a:pt x="44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774436" y="971008"/>
                  </a:moveTo>
                  <a:lnTo>
                    <a:pt x="536057" y="679670"/>
                  </a:lnTo>
                  <a:lnTo>
                    <a:pt x="482224" y="683700"/>
                  </a:lnTo>
                  <a:lnTo>
                    <a:pt x="429248" y="683141"/>
                  </a:lnTo>
                  <a:lnTo>
                    <a:pt x="377527" y="678205"/>
                  </a:lnTo>
                  <a:lnTo>
                    <a:pt x="327461" y="669106"/>
                  </a:lnTo>
                  <a:lnTo>
                    <a:pt x="279448" y="656055"/>
                  </a:lnTo>
                  <a:lnTo>
                    <a:pt x="233886" y="639265"/>
                  </a:lnTo>
                  <a:lnTo>
                    <a:pt x="191173" y="618948"/>
                  </a:lnTo>
                  <a:lnTo>
                    <a:pt x="151709" y="595316"/>
                  </a:lnTo>
                  <a:lnTo>
                    <a:pt x="115891" y="568583"/>
                  </a:lnTo>
                  <a:lnTo>
                    <a:pt x="84119" y="538961"/>
                  </a:lnTo>
                  <a:lnTo>
                    <a:pt x="56790" y="506661"/>
                  </a:lnTo>
                  <a:lnTo>
                    <a:pt x="34304" y="471897"/>
                  </a:lnTo>
                  <a:lnTo>
                    <a:pt x="17058" y="434881"/>
                  </a:lnTo>
                  <a:lnTo>
                    <a:pt x="5451" y="395825"/>
                  </a:lnTo>
                  <a:lnTo>
                    <a:pt x="0" y="356067"/>
                  </a:lnTo>
                  <a:lnTo>
                    <a:pt x="760" y="316945"/>
                  </a:lnTo>
                  <a:lnTo>
                    <a:pt x="7446" y="278753"/>
                  </a:lnTo>
                  <a:lnTo>
                    <a:pt x="19769" y="241784"/>
                  </a:lnTo>
                  <a:lnTo>
                    <a:pt x="37441" y="206333"/>
                  </a:lnTo>
                  <a:lnTo>
                    <a:pt x="60175" y="172693"/>
                  </a:lnTo>
                  <a:lnTo>
                    <a:pt x="87684" y="141158"/>
                  </a:lnTo>
                  <a:lnTo>
                    <a:pt x="119679" y="112021"/>
                  </a:lnTo>
                  <a:lnTo>
                    <a:pt x="155873" y="85578"/>
                  </a:lnTo>
                  <a:lnTo>
                    <a:pt x="195977" y="62120"/>
                  </a:lnTo>
                  <a:lnTo>
                    <a:pt x="239706" y="41943"/>
                  </a:lnTo>
                  <a:lnTo>
                    <a:pt x="286769" y="25339"/>
                  </a:lnTo>
                  <a:lnTo>
                    <a:pt x="336881" y="12604"/>
                  </a:lnTo>
                  <a:lnTo>
                    <a:pt x="389753" y="4030"/>
                  </a:lnTo>
                  <a:lnTo>
                    <a:pt x="443587" y="0"/>
                  </a:lnTo>
                  <a:lnTo>
                    <a:pt x="496563" y="558"/>
                  </a:lnTo>
                  <a:lnTo>
                    <a:pt x="548283" y="5494"/>
                  </a:lnTo>
                  <a:lnTo>
                    <a:pt x="598350" y="14593"/>
                  </a:lnTo>
                  <a:lnTo>
                    <a:pt x="646363" y="27644"/>
                  </a:lnTo>
                  <a:lnTo>
                    <a:pt x="691925" y="44434"/>
                  </a:lnTo>
                  <a:lnTo>
                    <a:pt x="734638" y="64751"/>
                  </a:lnTo>
                  <a:lnTo>
                    <a:pt x="774102" y="88383"/>
                  </a:lnTo>
                  <a:lnTo>
                    <a:pt x="809920" y="115116"/>
                  </a:lnTo>
                  <a:lnTo>
                    <a:pt x="841692" y="144739"/>
                  </a:lnTo>
                  <a:lnTo>
                    <a:pt x="869021" y="177038"/>
                  </a:lnTo>
                  <a:lnTo>
                    <a:pt x="891507" y="211802"/>
                  </a:lnTo>
                  <a:lnTo>
                    <a:pt x="908753" y="248819"/>
                  </a:lnTo>
                  <a:lnTo>
                    <a:pt x="920359" y="287875"/>
                  </a:lnTo>
                  <a:lnTo>
                    <a:pt x="926060" y="333661"/>
                  </a:lnTo>
                  <a:lnTo>
                    <a:pt x="923489" y="378885"/>
                  </a:lnTo>
                  <a:lnTo>
                    <a:pt x="912984" y="423012"/>
                  </a:lnTo>
                  <a:lnTo>
                    <a:pt x="894881" y="465509"/>
                  </a:lnTo>
                  <a:lnTo>
                    <a:pt x="869516" y="505841"/>
                  </a:lnTo>
                  <a:lnTo>
                    <a:pt x="837226" y="543474"/>
                  </a:lnTo>
                  <a:lnTo>
                    <a:pt x="798348" y="577874"/>
                  </a:lnTo>
                  <a:lnTo>
                    <a:pt x="753218" y="608507"/>
                  </a:lnTo>
                  <a:lnTo>
                    <a:pt x="702173" y="634839"/>
                  </a:lnTo>
                  <a:lnTo>
                    <a:pt x="774436" y="97100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870590" y="0"/>
                  </a:moveTo>
                  <a:lnTo>
                    <a:pt x="822828" y="1462"/>
                  </a:lnTo>
                  <a:lnTo>
                    <a:pt x="775208" y="7012"/>
                  </a:lnTo>
                  <a:lnTo>
                    <a:pt x="728177" y="16731"/>
                  </a:lnTo>
                  <a:lnTo>
                    <a:pt x="682181" y="30699"/>
                  </a:lnTo>
                  <a:lnTo>
                    <a:pt x="637666" y="48999"/>
                  </a:lnTo>
                  <a:lnTo>
                    <a:pt x="593195" y="72942"/>
                  </a:lnTo>
                  <a:lnTo>
                    <a:pt x="553830" y="100292"/>
                  </a:lnTo>
                  <a:lnTo>
                    <a:pt x="519703" y="130621"/>
                  </a:lnTo>
                  <a:lnTo>
                    <a:pt x="490949" y="163504"/>
                  </a:lnTo>
                  <a:lnTo>
                    <a:pt x="467699" y="198515"/>
                  </a:lnTo>
                  <a:lnTo>
                    <a:pt x="450087" y="235227"/>
                  </a:lnTo>
                  <a:lnTo>
                    <a:pt x="438244" y="273214"/>
                  </a:lnTo>
                  <a:lnTo>
                    <a:pt x="432305" y="312050"/>
                  </a:lnTo>
                  <a:lnTo>
                    <a:pt x="432403" y="351308"/>
                  </a:lnTo>
                  <a:lnTo>
                    <a:pt x="438668" y="390562"/>
                  </a:lnTo>
                  <a:lnTo>
                    <a:pt x="451236" y="429387"/>
                  </a:lnTo>
                  <a:lnTo>
                    <a:pt x="470238" y="467355"/>
                  </a:lnTo>
                  <a:lnTo>
                    <a:pt x="495807" y="504040"/>
                  </a:lnTo>
                  <a:lnTo>
                    <a:pt x="0" y="938126"/>
                  </a:lnTo>
                  <a:lnTo>
                    <a:pt x="607694" y="596877"/>
                  </a:lnTo>
                  <a:lnTo>
                    <a:pt x="651682" y="618660"/>
                  </a:lnTo>
                  <a:lnTo>
                    <a:pt x="698090" y="635991"/>
                  </a:lnTo>
                  <a:lnTo>
                    <a:pt x="746376" y="648854"/>
                  </a:lnTo>
                  <a:lnTo>
                    <a:pt x="795996" y="657231"/>
                  </a:lnTo>
                  <a:lnTo>
                    <a:pt x="846407" y="661107"/>
                  </a:lnTo>
                  <a:lnTo>
                    <a:pt x="897066" y="660464"/>
                  </a:lnTo>
                  <a:lnTo>
                    <a:pt x="947429" y="655286"/>
                  </a:lnTo>
                  <a:lnTo>
                    <a:pt x="996953" y="645555"/>
                  </a:lnTo>
                  <a:lnTo>
                    <a:pt x="1045094" y="631256"/>
                  </a:lnTo>
                  <a:lnTo>
                    <a:pt x="1091310" y="612371"/>
                  </a:lnTo>
                  <a:lnTo>
                    <a:pt x="1135782" y="588428"/>
                  </a:lnTo>
                  <a:lnTo>
                    <a:pt x="1175147" y="561078"/>
                  </a:lnTo>
                  <a:lnTo>
                    <a:pt x="1209274" y="530749"/>
                  </a:lnTo>
                  <a:lnTo>
                    <a:pt x="1238028" y="497865"/>
                  </a:lnTo>
                  <a:lnTo>
                    <a:pt x="1261278" y="462855"/>
                  </a:lnTo>
                  <a:lnTo>
                    <a:pt x="1278890" y="426143"/>
                  </a:lnTo>
                  <a:lnTo>
                    <a:pt x="1290733" y="388156"/>
                  </a:lnTo>
                  <a:lnTo>
                    <a:pt x="1296672" y="349320"/>
                  </a:lnTo>
                  <a:lnTo>
                    <a:pt x="1296574" y="310062"/>
                  </a:lnTo>
                  <a:lnTo>
                    <a:pt x="1290309" y="270807"/>
                  </a:lnTo>
                  <a:lnTo>
                    <a:pt x="1277741" y="231983"/>
                  </a:lnTo>
                  <a:lnTo>
                    <a:pt x="1258739" y="194015"/>
                  </a:lnTo>
                  <a:lnTo>
                    <a:pt x="1233170" y="157330"/>
                  </a:lnTo>
                  <a:lnTo>
                    <a:pt x="1204222" y="125670"/>
                  </a:lnTo>
                  <a:lnTo>
                    <a:pt x="1171398" y="97365"/>
                  </a:lnTo>
                  <a:lnTo>
                    <a:pt x="1135143" y="72496"/>
                  </a:lnTo>
                  <a:lnTo>
                    <a:pt x="1095905" y="51145"/>
                  </a:lnTo>
                  <a:lnTo>
                    <a:pt x="1054130" y="33392"/>
                  </a:lnTo>
                  <a:lnTo>
                    <a:pt x="1010265" y="19320"/>
                  </a:lnTo>
                  <a:lnTo>
                    <a:pt x="964755" y="9010"/>
                  </a:lnTo>
                  <a:lnTo>
                    <a:pt x="918048" y="2542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0" y="938126"/>
                  </a:moveTo>
                  <a:lnTo>
                    <a:pt x="495807" y="504040"/>
                  </a:lnTo>
                  <a:lnTo>
                    <a:pt x="470238" y="467355"/>
                  </a:lnTo>
                  <a:lnTo>
                    <a:pt x="451236" y="429387"/>
                  </a:lnTo>
                  <a:lnTo>
                    <a:pt x="438668" y="390562"/>
                  </a:lnTo>
                  <a:lnTo>
                    <a:pt x="432403" y="351308"/>
                  </a:lnTo>
                  <a:lnTo>
                    <a:pt x="432305" y="312050"/>
                  </a:lnTo>
                  <a:lnTo>
                    <a:pt x="438244" y="273214"/>
                  </a:lnTo>
                  <a:lnTo>
                    <a:pt x="450087" y="235227"/>
                  </a:lnTo>
                  <a:lnTo>
                    <a:pt x="467699" y="198515"/>
                  </a:lnTo>
                  <a:lnTo>
                    <a:pt x="490949" y="163504"/>
                  </a:lnTo>
                  <a:lnTo>
                    <a:pt x="519703" y="130621"/>
                  </a:lnTo>
                  <a:lnTo>
                    <a:pt x="553830" y="100292"/>
                  </a:lnTo>
                  <a:lnTo>
                    <a:pt x="593195" y="72942"/>
                  </a:lnTo>
                  <a:lnTo>
                    <a:pt x="637666" y="48999"/>
                  </a:lnTo>
                  <a:lnTo>
                    <a:pt x="682181" y="30699"/>
                  </a:lnTo>
                  <a:lnTo>
                    <a:pt x="728177" y="16731"/>
                  </a:lnTo>
                  <a:lnTo>
                    <a:pt x="775208" y="7012"/>
                  </a:lnTo>
                  <a:lnTo>
                    <a:pt x="822828" y="1462"/>
                  </a:lnTo>
                  <a:lnTo>
                    <a:pt x="870590" y="0"/>
                  </a:lnTo>
                  <a:lnTo>
                    <a:pt x="918048" y="2542"/>
                  </a:lnTo>
                  <a:lnTo>
                    <a:pt x="964755" y="9010"/>
                  </a:lnTo>
                  <a:lnTo>
                    <a:pt x="1010265" y="19320"/>
                  </a:lnTo>
                  <a:lnTo>
                    <a:pt x="1054130" y="33392"/>
                  </a:lnTo>
                  <a:lnTo>
                    <a:pt x="1095905" y="51145"/>
                  </a:lnTo>
                  <a:lnTo>
                    <a:pt x="1135143" y="72496"/>
                  </a:lnTo>
                  <a:lnTo>
                    <a:pt x="1171398" y="97365"/>
                  </a:lnTo>
                  <a:lnTo>
                    <a:pt x="1204222" y="125670"/>
                  </a:lnTo>
                  <a:lnTo>
                    <a:pt x="1233170" y="157330"/>
                  </a:lnTo>
                  <a:lnTo>
                    <a:pt x="1258739" y="194015"/>
                  </a:lnTo>
                  <a:lnTo>
                    <a:pt x="1277741" y="231983"/>
                  </a:lnTo>
                  <a:lnTo>
                    <a:pt x="1290309" y="270807"/>
                  </a:lnTo>
                  <a:lnTo>
                    <a:pt x="1296574" y="310062"/>
                  </a:lnTo>
                  <a:lnTo>
                    <a:pt x="1296672" y="349320"/>
                  </a:lnTo>
                  <a:lnTo>
                    <a:pt x="1290733" y="388156"/>
                  </a:lnTo>
                  <a:lnTo>
                    <a:pt x="1278890" y="426143"/>
                  </a:lnTo>
                  <a:lnTo>
                    <a:pt x="1261278" y="462855"/>
                  </a:lnTo>
                  <a:lnTo>
                    <a:pt x="1238028" y="497865"/>
                  </a:lnTo>
                  <a:lnTo>
                    <a:pt x="1209274" y="530749"/>
                  </a:lnTo>
                  <a:lnTo>
                    <a:pt x="1175147" y="561078"/>
                  </a:lnTo>
                  <a:lnTo>
                    <a:pt x="1135782" y="588428"/>
                  </a:lnTo>
                  <a:lnTo>
                    <a:pt x="1091310" y="612371"/>
                  </a:lnTo>
                  <a:lnTo>
                    <a:pt x="1045094" y="631256"/>
                  </a:lnTo>
                  <a:lnTo>
                    <a:pt x="996953" y="645555"/>
                  </a:lnTo>
                  <a:lnTo>
                    <a:pt x="947429" y="655286"/>
                  </a:lnTo>
                  <a:lnTo>
                    <a:pt x="897066" y="660464"/>
                  </a:lnTo>
                  <a:lnTo>
                    <a:pt x="846407" y="661107"/>
                  </a:lnTo>
                  <a:lnTo>
                    <a:pt x="795996" y="657231"/>
                  </a:lnTo>
                  <a:lnTo>
                    <a:pt x="746376" y="648854"/>
                  </a:lnTo>
                  <a:lnTo>
                    <a:pt x="698090" y="635991"/>
                  </a:lnTo>
                  <a:lnTo>
                    <a:pt x="651682" y="618660"/>
                  </a:lnTo>
                  <a:lnTo>
                    <a:pt x="607694" y="596877"/>
                  </a:lnTo>
                  <a:lnTo>
                    <a:pt x="0" y="93812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23" y="3032760"/>
              <a:ext cx="1222247" cy="1290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4086" y="3697292"/>
              <a:ext cx="1097131" cy="11840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0220" y="3608832"/>
              <a:ext cx="1146047" cy="12908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798942" y="0"/>
                  </a:moveTo>
                  <a:lnTo>
                    <a:pt x="747742" y="2218"/>
                  </a:lnTo>
                  <a:lnTo>
                    <a:pt x="696900" y="7105"/>
                  </a:lnTo>
                  <a:lnTo>
                    <a:pt x="646748" y="14681"/>
                  </a:lnTo>
                  <a:lnTo>
                    <a:pt x="597622" y="24966"/>
                  </a:lnTo>
                  <a:lnTo>
                    <a:pt x="549856" y="37979"/>
                  </a:lnTo>
                  <a:lnTo>
                    <a:pt x="503784" y="53743"/>
                  </a:lnTo>
                  <a:lnTo>
                    <a:pt x="459740" y="72275"/>
                  </a:lnTo>
                  <a:lnTo>
                    <a:pt x="410760" y="97811"/>
                  </a:lnTo>
                  <a:lnTo>
                    <a:pt x="368149" y="125804"/>
                  </a:lnTo>
                  <a:lnTo>
                    <a:pt x="331968" y="155912"/>
                  </a:lnTo>
                  <a:lnTo>
                    <a:pt x="302280" y="187793"/>
                  </a:lnTo>
                  <a:lnTo>
                    <a:pt x="279147" y="221105"/>
                  </a:lnTo>
                  <a:lnTo>
                    <a:pt x="262630" y="255505"/>
                  </a:lnTo>
                  <a:lnTo>
                    <a:pt x="249697" y="326203"/>
                  </a:lnTo>
                  <a:lnTo>
                    <a:pt x="253405" y="361816"/>
                  </a:lnTo>
                  <a:lnTo>
                    <a:pt x="281479" y="431860"/>
                  </a:lnTo>
                  <a:lnTo>
                    <a:pt x="305971" y="465607"/>
                  </a:lnTo>
                  <a:lnTo>
                    <a:pt x="337515" y="498048"/>
                  </a:lnTo>
                  <a:lnTo>
                    <a:pt x="376174" y="528840"/>
                  </a:lnTo>
                  <a:lnTo>
                    <a:pt x="0" y="882027"/>
                  </a:lnTo>
                  <a:lnTo>
                    <a:pt x="541909" y="608469"/>
                  </a:lnTo>
                  <a:lnTo>
                    <a:pt x="589358" y="621911"/>
                  </a:lnTo>
                  <a:lnTo>
                    <a:pt x="638177" y="632645"/>
                  </a:lnTo>
                  <a:lnTo>
                    <a:pt x="688042" y="640689"/>
                  </a:lnTo>
                  <a:lnTo>
                    <a:pt x="738633" y="646058"/>
                  </a:lnTo>
                  <a:lnTo>
                    <a:pt x="789628" y="648769"/>
                  </a:lnTo>
                  <a:lnTo>
                    <a:pt x="840703" y="648838"/>
                  </a:lnTo>
                  <a:lnTo>
                    <a:pt x="891539" y="646281"/>
                  </a:lnTo>
                  <a:lnTo>
                    <a:pt x="941812" y="641116"/>
                  </a:lnTo>
                  <a:lnTo>
                    <a:pt x="991201" y="633357"/>
                  </a:lnTo>
                  <a:lnTo>
                    <a:pt x="1039384" y="623022"/>
                  </a:lnTo>
                  <a:lnTo>
                    <a:pt x="1086040" y="610126"/>
                  </a:lnTo>
                  <a:lnTo>
                    <a:pt x="1130845" y="594687"/>
                  </a:lnTo>
                  <a:lnTo>
                    <a:pt x="1173480" y="576719"/>
                  </a:lnTo>
                  <a:lnTo>
                    <a:pt x="1222459" y="551183"/>
                  </a:lnTo>
                  <a:lnTo>
                    <a:pt x="1265070" y="523190"/>
                  </a:lnTo>
                  <a:lnTo>
                    <a:pt x="1301251" y="493082"/>
                  </a:lnTo>
                  <a:lnTo>
                    <a:pt x="1330939" y="461201"/>
                  </a:lnTo>
                  <a:lnTo>
                    <a:pt x="1354072" y="427889"/>
                  </a:lnTo>
                  <a:lnTo>
                    <a:pt x="1370589" y="393489"/>
                  </a:lnTo>
                  <a:lnTo>
                    <a:pt x="1383522" y="322792"/>
                  </a:lnTo>
                  <a:lnTo>
                    <a:pt x="1379814" y="287179"/>
                  </a:lnTo>
                  <a:lnTo>
                    <a:pt x="1351740" y="217134"/>
                  </a:lnTo>
                  <a:lnTo>
                    <a:pt x="1327248" y="183387"/>
                  </a:lnTo>
                  <a:lnTo>
                    <a:pt x="1295704" y="150947"/>
                  </a:lnTo>
                  <a:lnTo>
                    <a:pt x="1257045" y="120154"/>
                  </a:lnTo>
                  <a:lnTo>
                    <a:pt x="1220658" y="96795"/>
                  </a:lnTo>
                  <a:lnTo>
                    <a:pt x="1181286" y="75903"/>
                  </a:lnTo>
                  <a:lnTo>
                    <a:pt x="1139262" y="57499"/>
                  </a:lnTo>
                  <a:lnTo>
                    <a:pt x="1094922" y="41601"/>
                  </a:lnTo>
                  <a:lnTo>
                    <a:pt x="1048599" y="28231"/>
                  </a:lnTo>
                  <a:lnTo>
                    <a:pt x="1000627" y="17409"/>
                  </a:lnTo>
                  <a:lnTo>
                    <a:pt x="951342" y="9154"/>
                  </a:lnTo>
                  <a:lnTo>
                    <a:pt x="901076" y="3488"/>
                  </a:lnTo>
                  <a:lnTo>
                    <a:pt x="850165" y="430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0" y="882027"/>
                  </a:moveTo>
                  <a:lnTo>
                    <a:pt x="376174" y="528840"/>
                  </a:lnTo>
                  <a:lnTo>
                    <a:pt x="337515" y="498048"/>
                  </a:lnTo>
                  <a:lnTo>
                    <a:pt x="305971" y="465607"/>
                  </a:lnTo>
                  <a:lnTo>
                    <a:pt x="281479" y="431860"/>
                  </a:lnTo>
                  <a:lnTo>
                    <a:pt x="263978" y="397149"/>
                  </a:lnTo>
                  <a:lnTo>
                    <a:pt x="253405" y="361816"/>
                  </a:lnTo>
                  <a:lnTo>
                    <a:pt x="249697" y="326203"/>
                  </a:lnTo>
                  <a:lnTo>
                    <a:pt x="252793" y="290652"/>
                  </a:lnTo>
                  <a:lnTo>
                    <a:pt x="279147" y="221105"/>
                  </a:lnTo>
                  <a:lnTo>
                    <a:pt x="302280" y="187793"/>
                  </a:lnTo>
                  <a:lnTo>
                    <a:pt x="331968" y="155912"/>
                  </a:lnTo>
                  <a:lnTo>
                    <a:pt x="368149" y="125804"/>
                  </a:lnTo>
                  <a:lnTo>
                    <a:pt x="410760" y="97811"/>
                  </a:lnTo>
                  <a:lnTo>
                    <a:pt x="459740" y="72275"/>
                  </a:lnTo>
                  <a:lnTo>
                    <a:pt x="503784" y="53743"/>
                  </a:lnTo>
                  <a:lnTo>
                    <a:pt x="549856" y="37979"/>
                  </a:lnTo>
                  <a:lnTo>
                    <a:pt x="597622" y="24966"/>
                  </a:lnTo>
                  <a:lnTo>
                    <a:pt x="646748" y="14681"/>
                  </a:lnTo>
                  <a:lnTo>
                    <a:pt x="696900" y="7105"/>
                  </a:lnTo>
                  <a:lnTo>
                    <a:pt x="747742" y="2218"/>
                  </a:lnTo>
                  <a:lnTo>
                    <a:pt x="798942" y="0"/>
                  </a:lnTo>
                  <a:lnTo>
                    <a:pt x="850165" y="430"/>
                  </a:lnTo>
                  <a:lnTo>
                    <a:pt x="901076" y="3488"/>
                  </a:lnTo>
                  <a:lnTo>
                    <a:pt x="951342" y="9154"/>
                  </a:lnTo>
                  <a:lnTo>
                    <a:pt x="1000627" y="17409"/>
                  </a:lnTo>
                  <a:lnTo>
                    <a:pt x="1048599" y="28231"/>
                  </a:lnTo>
                  <a:lnTo>
                    <a:pt x="1094922" y="41601"/>
                  </a:lnTo>
                  <a:lnTo>
                    <a:pt x="1139262" y="57499"/>
                  </a:lnTo>
                  <a:lnTo>
                    <a:pt x="1181286" y="75903"/>
                  </a:lnTo>
                  <a:lnTo>
                    <a:pt x="1220658" y="96795"/>
                  </a:lnTo>
                  <a:lnTo>
                    <a:pt x="1257045" y="120154"/>
                  </a:lnTo>
                  <a:lnTo>
                    <a:pt x="1295704" y="150947"/>
                  </a:lnTo>
                  <a:lnTo>
                    <a:pt x="1327248" y="183387"/>
                  </a:lnTo>
                  <a:lnTo>
                    <a:pt x="1351740" y="217134"/>
                  </a:lnTo>
                  <a:lnTo>
                    <a:pt x="1369241" y="251845"/>
                  </a:lnTo>
                  <a:lnTo>
                    <a:pt x="1383522" y="322792"/>
                  </a:lnTo>
                  <a:lnTo>
                    <a:pt x="1380426" y="358343"/>
                  </a:lnTo>
                  <a:lnTo>
                    <a:pt x="1354072" y="427889"/>
                  </a:lnTo>
                  <a:lnTo>
                    <a:pt x="1330939" y="461201"/>
                  </a:lnTo>
                  <a:lnTo>
                    <a:pt x="1301251" y="493082"/>
                  </a:lnTo>
                  <a:lnTo>
                    <a:pt x="1265070" y="523190"/>
                  </a:lnTo>
                  <a:lnTo>
                    <a:pt x="1222459" y="551183"/>
                  </a:lnTo>
                  <a:lnTo>
                    <a:pt x="1173480" y="576719"/>
                  </a:lnTo>
                  <a:lnTo>
                    <a:pt x="1130845" y="594687"/>
                  </a:lnTo>
                  <a:lnTo>
                    <a:pt x="1086040" y="610126"/>
                  </a:lnTo>
                  <a:lnTo>
                    <a:pt x="1039384" y="623022"/>
                  </a:lnTo>
                  <a:lnTo>
                    <a:pt x="991201" y="633357"/>
                  </a:lnTo>
                  <a:lnTo>
                    <a:pt x="941812" y="641116"/>
                  </a:lnTo>
                  <a:lnTo>
                    <a:pt x="891539" y="646281"/>
                  </a:lnTo>
                  <a:lnTo>
                    <a:pt x="840703" y="648838"/>
                  </a:lnTo>
                  <a:lnTo>
                    <a:pt x="789628" y="648769"/>
                  </a:lnTo>
                  <a:lnTo>
                    <a:pt x="738633" y="646058"/>
                  </a:lnTo>
                  <a:lnTo>
                    <a:pt x="688042" y="640689"/>
                  </a:lnTo>
                  <a:lnTo>
                    <a:pt x="638177" y="632645"/>
                  </a:lnTo>
                  <a:lnTo>
                    <a:pt x="589358" y="621911"/>
                  </a:lnTo>
                  <a:lnTo>
                    <a:pt x="541909" y="608469"/>
                  </a:lnTo>
                  <a:lnTo>
                    <a:pt x="0" y="88202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405549" y="0"/>
                  </a:moveTo>
                  <a:lnTo>
                    <a:pt x="350464" y="2968"/>
                  </a:lnTo>
                  <a:lnTo>
                    <a:pt x="296370" y="11547"/>
                  </a:lnTo>
                  <a:lnTo>
                    <a:pt x="245487" y="25260"/>
                  </a:lnTo>
                  <a:lnTo>
                    <a:pt x="198227" y="43689"/>
                  </a:lnTo>
                  <a:lnTo>
                    <a:pt x="155001" y="66416"/>
                  </a:lnTo>
                  <a:lnTo>
                    <a:pt x="116223" y="93024"/>
                  </a:lnTo>
                  <a:lnTo>
                    <a:pt x="82303" y="123094"/>
                  </a:lnTo>
                  <a:lnTo>
                    <a:pt x="53654" y="156210"/>
                  </a:lnTo>
                  <a:lnTo>
                    <a:pt x="30687" y="191953"/>
                  </a:lnTo>
                  <a:lnTo>
                    <a:pt x="13815" y="229907"/>
                  </a:lnTo>
                  <a:lnTo>
                    <a:pt x="3448" y="269653"/>
                  </a:lnTo>
                  <a:lnTo>
                    <a:pt x="0" y="310774"/>
                  </a:lnTo>
                  <a:lnTo>
                    <a:pt x="3881" y="352853"/>
                  </a:lnTo>
                  <a:lnTo>
                    <a:pt x="15135" y="394123"/>
                  </a:lnTo>
                  <a:lnTo>
                    <a:pt x="33104" y="432950"/>
                  </a:lnTo>
                  <a:lnTo>
                    <a:pt x="57241" y="469018"/>
                  </a:lnTo>
                  <a:lnTo>
                    <a:pt x="87000" y="502012"/>
                  </a:lnTo>
                  <a:lnTo>
                    <a:pt x="121836" y="531616"/>
                  </a:lnTo>
                  <a:lnTo>
                    <a:pt x="161202" y="557513"/>
                  </a:lnTo>
                  <a:lnTo>
                    <a:pt x="204553" y="579389"/>
                  </a:lnTo>
                  <a:lnTo>
                    <a:pt x="251343" y="596928"/>
                  </a:lnTo>
                  <a:lnTo>
                    <a:pt x="301025" y="609814"/>
                  </a:lnTo>
                  <a:lnTo>
                    <a:pt x="353054" y="617730"/>
                  </a:lnTo>
                  <a:lnTo>
                    <a:pt x="406885" y="620362"/>
                  </a:lnTo>
                  <a:lnTo>
                    <a:pt x="461970" y="617394"/>
                  </a:lnTo>
                  <a:lnTo>
                    <a:pt x="672155" y="903398"/>
                  </a:lnTo>
                  <a:lnTo>
                    <a:pt x="608655" y="579040"/>
                  </a:lnTo>
                  <a:lnTo>
                    <a:pt x="659380" y="552704"/>
                  </a:lnTo>
                  <a:lnTo>
                    <a:pt x="703629" y="521398"/>
                  </a:lnTo>
                  <a:lnTo>
                    <a:pt x="740964" y="485805"/>
                  </a:lnTo>
                  <a:lnTo>
                    <a:pt x="770945" y="446611"/>
                  </a:lnTo>
                  <a:lnTo>
                    <a:pt x="793133" y="404499"/>
                  </a:lnTo>
                  <a:lnTo>
                    <a:pt x="807090" y="360155"/>
                  </a:lnTo>
                  <a:lnTo>
                    <a:pt x="812376" y="314264"/>
                  </a:lnTo>
                  <a:lnTo>
                    <a:pt x="808553" y="267509"/>
                  </a:lnTo>
                  <a:lnTo>
                    <a:pt x="797298" y="226239"/>
                  </a:lnTo>
                  <a:lnTo>
                    <a:pt x="779330" y="187412"/>
                  </a:lnTo>
                  <a:lnTo>
                    <a:pt x="755193" y="151344"/>
                  </a:lnTo>
                  <a:lnTo>
                    <a:pt x="725434" y="118350"/>
                  </a:lnTo>
                  <a:lnTo>
                    <a:pt x="690598" y="88746"/>
                  </a:lnTo>
                  <a:lnTo>
                    <a:pt x="651232" y="62848"/>
                  </a:lnTo>
                  <a:lnTo>
                    <a:pt x="607881" y="40972"/>
                  </a:lnTo>
                  <a:lnTo>
                    <a:pt x="561091" y="23434"/>
                  </a:lnTo>
                  <a:lnTo>
                    <a:pt x="511409" y="10548"/>
                  </a:lnTo>
                  <a:lnTo>
                    <a:pt x="459379" y="2632"/>
                  </a:lnTo>
                  <a:lnTo>
                    <a:pt x="405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672155" y="903398"/>
                  </a:moveTo>
                  <a:lnTo>
                    <a:pt x="461970" y="617394"/>
                  </a:lnTo>
                  <a:lnTo>
                    <a:pt x="406885" y="620362"/>
                  </a:lnTo>
                  <a:lnTo>
                    <a:pt x="353054" y="617730"/>
                  </a:lnTo>
                  <a:lnTo>
                    <a:pt x="301025" y="609814"/>
                  </a:lnTo>
                  <a:lnTo>
                    <a:pt x="251343" y="596928"/>
                  </a:lnTo>
                  <a:lnTo>
                    <a:pt x="204553" y="579389"/>
                  </a:lnTo>
                  <a:lnTo>
                    <a:pt x="161202" y="557513"/>
                  </a:lnTo>
                  <a:lnTo>
                    <a:pt x="121836" y="531616"/>
                  </a:lnTo>
                  <a:lnTo>
                    <a:pt x="87000" y="502012"/>
                  </a:lnTo>
                  <a:lnTo>
                    <a:pt x="57241" y="469018"/>
                  </a:lnTo>
                  <a:lnTo>
                    <a:pt x="33104" y="432950"/>
                  </a:lnTo>
                  <a:lnTo>
                    <a:pt x="15135" y="394123"/>
                  </a:lnTo>
                  <a:lnTo>
                    <a:pt x="3881" y="352853"/>
                  </a:lnTo>
                  <a:lnTo>
                    <a:pt x="0" y="310774"/>
                  </a:lnTo>
                  <a:lnTo>
                    <a:pt x="3448" y="269653"/>
                  </a:lnTo>
                  <a:lnTo>
                    <a:pt x="13815" y="229907"/>
                  </a:lnTo>
                  <a:lnTo>
                    <a:pt x="30687" y="191953"/>
                  </a:lnTo>
                  <a:lnTo>
                    <a:pt x="53654" y="156210"/>
                  </a:lnTo>
                  <a:lnTo>
                    <a:pt x="82303" y="123094"/>
                  </a:lnTo>
                  <a:lnTo>
                    <a:pt x="116223" y="93024"/>
                  </a:lnTo>
                  <a:lnTo>
                    <a:pt x="155001" y="66416"/>
                  </a:lnTo>
                  <a:lnTo>
                    <a:pt x="198227" y="43689"/>
                  </a:lnTo>
                  <a:lnTo>
                    <a:pt x="245487" y="25260"/>
                  </a:lnTo>
                  <a:lnTo>
                    <a:pt x="296370" y="11547"/>
                  </a:lnTo>
                  <a:lnTo>
                    <a:pt x="350464" y="2968"/>
                  </a:lnTo>
                  <a:lnTo>
                    <a:pt x="405549" y="0"/>
                  </a:lnTo>
                  <a:lnTo>
                    <a:pt x="459379" y="2632"/>
                  </a:lnTo>
                  <a:lnTo>
                    <a:pt x="511409" y="10548"/>
                  </a:lnTo>
                  <a:lnTo>
                    <a:pt x="561091" y="23434"/>
                  </a:lnTo>
                  <a:lnTo>
                    <a:pt x="607881" y="40972"/>
                  </a:lnTo>
                  <a:lnTo>
                    <a:pt x="651232" y="62848"/>
                  </a:lnTo>
                  <a:lnTo>
                    <a:pt x="690598" y="88746"/>
                  </a:lnTo>
                  <a:lnTo>
                    <a:pt x="725434" y="118350"/>
                  </a:lnTo>
                  <a:lnTo>
                    <a:pt x="755193" y="151344"/>
                  </a:lnTo>
                  <a:lnTo>
                    <a:pt x="779330" y="187412"/>
                  </a:lnTo>
                  <a:lnTo>
                    <a:pt x="797298" y="226239"/>
                  </a:lnTo>
                  <a:lnTo>
                    <a:pt x="808553" y="267509"/>
                  </a:lnTo>
                  <a:lnTo>
                    <a:pt x="812376" y="314264"/>
                  </a:lnTo>
                  <a:lnTo>
                    <a:pt x="807090" y="360155"/>
                  </a:lnTo>
                  <a:lnTo>
                    <a:pt x="793133" y="404499"/>
                  </a:lnTo>
                  <a:lnTo>
                    <a:pt x="770945" y="446611"/>
                  </a:lnTo>
                  <a:lnTo>
                    <a:pt x="740964" y="485805"/>
                  </a:lnTo>
                  <a:lnTo>
                    <a:pt x="703629" y="521398"/>
                  </a:lnTo>
                  <a:lnTo>
                    <a:pt x="659380" y="552704"/>
                  </a:lnTo>
                  <a:lnTo>
                    <a:pt x="608655" y="579040"/>
                  </a:lnTo>
                  <a:lnTo>
                    <a:pt x="672155" y="903398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6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6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9658" y="1630782"/>
            <a:ext cx="5726702" cy="334061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65351" y="1897352"/>
            <a:ext cx="2189480" cy="1550670"/>
            <a:chOff x="1665351" y="1897352"/>
            <a:chExt cx="2189480" cy="1550670"/>
          </a:xfrm>
        </p:grpSpPr>
        <p:sp>
          <p:nvSpPr>
            <p:cNvPr id="26" name="object 26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870590" y="0"/>
                  </a:moveTo>
                  <a:lnTo>
                    <a:pt x="822828" y="1504"/>
                  </a:lnTo>
                  <a:lnTo>
                    <a:pt x="775208" y="7204"/>
                  </a:lnTo>
                  <a:lnTo>
                    <a:pt x="728177" y="17182"/>
                  </a:lnTo>
                  <a:lnTo>
                    <a:pt x="682181" y="31523"/>
                  </a:lnTo>
                  <a:lnTo>
                    <a:pt x="637667" y="50309"/>
                  </a:lnTo>
                  <a:lnTo>
                    <a:pt x="593195" y="74854"/>
                  </a:lnTo>
                  <a:lnTo>
                    <a:pt x="553830" y="102891"/>
                  </a:lnTo>
                  <a:lnTo>
                    <a:pt x="519703" y="133981"/>
                  </a:lnTo>
                  <a:lnTo>
                    <a:pt x="490949" y="167688"/>
                  </a:lnTo>
                  <a:lnTo>
                    <a:pt x="467699" y="203576"/>
                  </a:lnTo>
                  <a:lnTo>
                    <a:pt x="450087" y="241208"/>
                  </a:lnTo>
                  <a:lnTo>
                    <a:pt x="438244" y="280147"/>
                  </a:lnTo>
                  <a:lnTo>
                    <a:pt x="432305" y="319957"/>
                  </a:lnTo>
                  <a:lnTo>
                    <a:pt x="432403" y="360200"/>
                  </a:lnTo>
                  <a:lnTo>
                    <a:pt x="438668" y="400441"/>
                  </a:lnTo>
                  <a:lnTo>
                    <a:pt x="451236" y="440242"/>
                  </a:lnTo>
                  <a:lnTo>
                    <a:pt x="470238" y="479167"/>
                  </a:lnTo>
                  <a:lnTo>
                    <a:pt x="495807" y="516780"/>
                  </a:lnTo>
                  <a:lnTo>
                    <a:pt x="0" y="961915"/>
                  </a:lnTo>
                  <a:lnTo>
                    <a:pt x="607694" y="612030"/>
                  </a:lnTo>
                  <a:lnTo>
                    <a:pt x="651682" y="634365"/>
                  </a:lnTo>
                  <a:lnTo>
                    <a:pt x="698090" y="652134"/>
                  </a:lnTo>
                  <a:lnTo>
                    <a:pt x="746376" y="665321"/>
                  </a:lnTo>
                  <a:lnTo>
                    <a:pt x="795996" y="673908"/>
                  </a:lnTo>
                  <a:lnTo>
                    <a:pt x="846407" y="677879"/>
                  </a:lnTo>
                  <a:lnTo>
                    <a:pt x="897066" y="677217"/>
                  </a:lnTo>
                  <a:lnTo>
                    <a:pt x="947429" y="671906"/>
                  </a:lnTo>
                  <a:lnTo>
                    <a:pt x="996953" y="661927"/>
                  </a:lnTo>
                  <a:lnTo>
                    <a:pt x="1045094" y="647266"/>
                  </a:lnTo>
                  <a:lnTo>
                    <a:pt x="1091311" y="627905"/>
                  </a:lnTo>
                  <a:lnTo>
                    <a:pt x="1135782" y="603359"/>
                  </a:lnTo>
                  <a:lnTo>
                    <a:pt x="1175147" y="575323"/>
                  </a:lnTo>
                  <a:lnTo>
                    <a:pt x="1209274" y="544233"/>
                  </a:lnTo>
                  <a:lnTo>
                    <a:pt x="1238028" y="510525"/>
                  </a:lnTo>
                  <a:lnTo>
                    <a:pt x="1261278" y="474637"/>
                  </a:lnTo>
                  <a:lnTo>
                    <a:pt x="1278890" y="437005"/>
                  </a:lnTo>
                  <a:lnTo>
                    <a:pt x="1290733" y="398066"/>
                  </a:lnTo>
                  <a:lnTo>
                    <a:pt x="1296672" y="358257"/>
                  </a:lnTo>
                  <a:lnTo>
                    <a:pt x="1296574" y="318013"/>
                  </a:lnTo>
                  <a:lnTo>
                    <a:pt x="1290309" y="277773"/>
                  </a:lnTo>
                  <a:lnTo>
                    <a:pt x="1277741" y="237971"/>
                  </a:lnTo>
                  <a:lnTo>
                    <a:pt x="1258739" y="199046"/>
                  </a:lnTo>
                  <a:lnTo>
                    <a:pt x="1233170" y="161434"/>
                  </a:lnTo>
                  <a:lnTo>
                    <a:pt x="1204222" y="128946"/>
                  </a:lnTo>
                  <a:lnTo>
                    <a:pt x="1171398" y="99901"/>
                  </a:lnTo>
                  <a:lnTo>
                    <a:pt x="1135143" y="74382"/>
                  </a:lnTo>
                  <a:lnTo>
                    <a:pt x="1095905" y="52473"/>
                  </a:lnTo>
                  <a:lnTo>
                    <a:pt x="1054130" y="34257"/>
                  </a:lnTo>
                  <a:lnTo>
                    <a:pt x="1010265" y="19818"/>
                  </a:lnTo>
                  <a:lnTo>
                    <a:pt x="964755" y="9240"/>
                  </a:lnTo>
                  <a:lnTo>
                    <a:pt x="918048" y="2606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0" y="961915"/>
                  </a:moveTo>
                  <a:lnTo>
                    <a:pt x="495807" y="516780"/>
                  </a:lnTo>
                  <a:lnTo>
                    <a:pt x="470238" y="479167"/>
                  </a:lnTo>
                  <a:lnTo>
                    <a:pt x="451236" y="440242"/>
                  </a:lnTo>
                  <a:lnTo>
                    <a:pt x="438668" y="400441"/>
                  </a:lnTo>
                  <a:lnTo>
                    <a:pt x="432403" y="360200"/>
                  </a:lnTo>
                  <a:lnTo>
                    <a:pt x="432305" y="319957"/>
                  </a:lnTo>
                  <a:lnTo>
                    <a:pt x="438244" y="280147"/>
                  </a:lnTo>
                  <a:lnTo>
                    <a:pt x="450087" y="241208"/>
                  </a:lnTo>
                  <a:lnTo>
                    <a:pt x="467699" y="203576"/>
                  </a:lnTo>
                  <a:lnTo>
                    <a:pt x="490949" y="167688"/>
                  </a:lnTo>
                  <a:lnTo>
                    <a:pt x="519703" y="133981"/>
                  </a:lnTo>
                  <a:lnTo>
                    <a:pt x="553830" y="102891"/>
                  </a:lnTo>
                  <a:lnTo>
                    <a:pt x="593195" y="74854"/>
                  </a:lnTo>
                  <a:lnTo>
                    <a:pt x="637667" y="50309"/>
                  </a:lnTo>
                  <a:lnTo>
                    <a:pt x="682181" y="31523"/>
                  </a:lnTo>
                  <a:lnTo>
                    <a:pt x="728177" y="17182"/>
                  </a:lnTo>
                  <a:lnTo>
                    <a:pt x="775208" y="7204"/>
                  </a:lnTo>
                  <a:lnTo>
                    <a:pt x="822828" y="1504"/>
                  </a:lnTo>
                  <a:lnTo>
                    <a:pt x="870590" y="0"/>
                  </a:lnTo>
                  <a:lnTo>
                    <a:pt x="918048" y="2606"/>
                  </a:lnTo>
                  <a:lnTo>
                    <a:pt x="964755" y="9240"/>
                  </a:lnTo>
                  <a:lnTo>
                    <a:pt x="1010265" y="19818"/>
                  </a:lnTo>
                  <a:lnTo>
                    <a:pt x="1054130" y="34257"/>
                  </a:lnTo>
                  <a:lnTo>
                    <a:pt x="1095905" y="52473"/>
                  </a:lnTo>
                  <a:lnTo>
                    <a:pt x="1135143" y="74382"/>
                  </a:lnTo>
                  <a:lnTo>
                    <a:pt x="1171398" y="99901"/>
                  </a:lnTo>
                  <a:lnTo>
                    <a:pt x="1204222" y="128946"/>
                  </a:lnTo>
                  <a:lnTo>
                    <a:pt x="1233170" y="161434"/>
                  </a:lnTo>
                  <a:lnTo>
                    <a:pt x="1258739" y="199046"/>
                  </a:lnTo>
                  <a:lnTo>
                    <a:pt x="1277741" y="237971"/>
                  </a:lnTo>
                  <a:lnTo>
                    <a:pt x="1290309" y="277773"/>
                  </a:lnTo>
                  <a:lnTo>
                    <a:pt x="1296574" y="318013"/>
                  </a:lnTo>
                  <a:lnTo>
                    <a:pt x="1296672" y="358257"/>
                  </a:lnTo>
                  <a:lnTo>
                    <a:pt x="1290733" y="398066"/>
                  </a:lnTo>
                  <a:lnTo>
                    <a:pt x="1278890" y="437005"/>
                  </a:lnTo>
                  <a:lnTo>
                    <a:pt x="1261278" y="474637"/>
                  </a:lnTo>
                  <a:lnTo>
                    <a:pt x="1238028" y="510525"/>
                  </a:lnTo>
                  <a:lnTo>
                    <a:pt x="1209274" y="544233"/>
                  </a:lnTo>
                  <a:lnTo>
                    <a:pt x="1175147" y="575323"/>
                  </a:lnTo>
                  <a:lnTo>
                    <a:pt x="1135782" y="603359"/>
                  </a:lnTo>
                  <a:lnTo>
                    <a:pt x="1091311" y="627905"/>
                  </a:lnTo>
                  <a:lnTo>
                    <a:pt x="1045094" y="647266"/>
                  </a:lnTo>
                  <a:lnTo>
                    <a:pt x="996953" y="661927"/>
                  </a:lnTo>
                  <a:lnTo>
                    <a:pt x="947429" y="671906"/>
                  </a:lnTo>
                  <a:lnTo>
                    <a:pt x="897066" y="677217"/>
                  </a:lnTo>
                  <a:lnTo>
                    <a:pt x="846407" y="677879"/>
                  </a:lnTo>
                  <a:lnTo>
                    <a:pt x="795996" y="673908"/>
                  </a:lnTo>
                  <a:lnTo>
                    <a:pt x="746376" y="665321"/>
                  </a:lnTo>
                  <a:lnTo>
                    <a:pt x="698090" y="652134"/>
                  </a:lnTo>
                  <a:lnTo>
                    <a:pt x="651682" y="634365"/>
                  </a:lnTo>
                  <a:lnTo>
                    <a:pt x="607694" y="612030"/>
                  </a:lnTo>
                  <a:lnTo>
                    <a:pt x="0" y="961915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454475" y="0"/>
                  </a:moveTo>
                  <a:lnTo>
                    <a:pt x="400673" y="2948"/>
                  </a:lnTo>
                  <a:lnTo>
                    <a:pt x="347715" y="10433"/>
                  </a:lnTo>
                  <a:lnTo>
                    <a:pt x="297353" y="22084"/>
                  </a:lnTo>
                  <a:lnTo>
                    <a:pt x="249885" y="37616"/>
                  </a:lnTo>
                  <a:lnTo>
                    <a:pt x="205610" y="56745"/>
                  </a:lnTo>
                  <a:lnTo>
                    <a:pt x="164825" y="79184"/>
                  </a:lnTo>
                  <a:lnTo>
                    <a:pt x="127829" y="104648"/>
                  </a:lnTo>
                  <a:lnTo>
                    <a:pt x="94920" y="132853"/>
                  </a:lnTo>
                  <a:lnTo>
                    <a:pt x="66397" y="163513"/>
                  </a:lnTo>
                  <a:lnTo>
                    <a:pt x="42557" y="196343"/>
                  </a:lnTo>
                  <a:lnTo>
                    <a:pt x="23699" y="231057"/>
                  </a:lnTo>
                  <a:lnTo>
                    <a:pt x="10122" y="267371"/>
                  </a:lnTo>
                  <a:lnTo>
                    <a:pt x="2122" y="305000"/>
                  </a:lnTo>
                  <a:lnTo>
                    <a:pt x="0" y="343657"/>
                  </a:lnTo>
                  <a:lnTo>
                    <a:pt x="4052" y="383059"/>
                  </a:lnTo>
                  <a:lnTo>
                    <a:pt x="14262" y="421882"/>
                  </a:lnTo>
                  <a:lnTo>
                    <a:pt x="30157" y="458798"/>
                  </a:lnTo>
                  <a:lnTo>
                    <a:pt x="51347" y="493587"/>
                  </a:lnTo>
                  <a:lnTo>
                    <a:pt x="77445" y="526033"/>
                  </a:lnTo>
                  <a:lnTo>
                    <a:pt x="108061" y="555917"/>
                  </a:lnTo>
                  <a:lnTo>
                    <a:pt x="142808" y="583024"/>
                  </a:lnTo>
                  <a:lnTo>
                    <a:pt x="181296" y="607134"/>
                  </a:lnTo>
                  <a:lnTo>
                    <a:pt x="223137" y="628032"/>
                  </a:lnTo>
                  <a:lnTo>
                    <a:pt x="267943" y="645498"/>
                  </a:lnTo>
                  <a:lnTo>
                    <a:pt x="315326" y="659317"/>
                  </a:lnTo>
                  <a:lnTo>
                    <a:pt x="364896" y="669270"/>
                  </a:lnTo>
                  <a:lnTo>
                    <a:pt x="416265" y="675140"/>
                  </a:lnTo>
                  <a:lnTo>
                    <a:pt x="469045" y="676710"/>
                  </a:lnTo>
                  <a:lnTo>
                    <a:pt x="522847" y="673762"/>
                  </a:lnTo>
                  <a:lnTo>
                    <a:pt x="758813" y="985039"/>
                  </a:lnTo>
                  <a:lnTo>
                    <a:pt x="689852" y="632487"/>
                  </a:lnTo>
                  <a:lnTo>
                    <a:pt x="741661" y="607437"/>
                  </a:lnTo>
                  <a:lnTo>
                    <a:pt x="787718" y="578018"/>
                  </a:lnTo>
                  <a:lnTo>
                    <a:pt x="827670" y="544753"/>
                  </a:lnTo>
                  <a:lnTo>
                    <a:pt x="861166" y="508164"/>
                  </a:lnTo>
                  <a:lnTo>
                    <a:pt x="887853" y="468773"/>
                  </a:lnTo>
                  <a:lnTo>
                    <a:pt x="907379" y="427104"/>
                  </a:lnTo>
                  <a:lnTo>
                    <a:pt x="919392" y="383679"/>
                  </a:lnTo>
                  <a:lnTo>
                    <a:pt x="923539" y="339020"/>
                  </a:lnTo>
                  <a:lnTo>
                    <a:pt x="919468" y="293651"/>
                  </a:lnTo>
                  <a:lnTo>
                    <a:pt x="909257" y="254827"/>
                  </a:lnTo>
                  <a:lnTo>
                    <a:pt x="893362" y="217912"/>
                  </a:lnTo>
                  <a:lnTo>
                    <a:pt x="872172" y="183122"/>
                  </a:lnTo>
                  <a:lnTo>
                    <a:pt x="846074" y="150677"/>
                  </a:lnTo>
                  <a:lnTo>
                    <a:pt x="815458" y="120792"/>
                  </a:lnTo>
                  <a:lnTo>
                    <a:pt x="780711" y="93686"/>
                  </a:lnTo>
                  <a:lnTo>
                    <a:pt x="742223" y="69575"/>
                  </a:lnTo>
                  <a:lnTo>
                    <a:pt x="700382" y="48678"/>
                  </a:lnTo>
                  <a:lnTo>
                    <a:pt x="655576" y="31211"/>
                  </a:lnTo>
                  <a:lnTo>
                    <a:pt x="608194" y="17392"/>
                  </a:lnTo>
                  <a:lnTo>
                    <a:pt x="558624" y="7439"/>
                  </a:lnTo>
                  <a:lnTo>
                    <a:pt x="507255" y="1569"/>
                  </a:lnTo>
                  <a:lnTo>
                    <a:pt x="454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758813" y="985039"/>
                  </a:moveTo>
                  <a:lnTo>
                    <a:pt x="522847" y="673762"/>
                  </a:lnTo>
                  <a:lnTo>
                    <a:pt x="469045" y="676710"/>
                  </a:lnTo>
                  <a:lnTo>
                    <a:pt x="416265" y="675140"/>
                  </a:lnTo>
                  <a:lnTo>
                    <a:pt x="364896" y="669270"/>
                  </a:lnTo>
                  <a:lnTo>
                    <a:pt x="315326" y="659317"/>
                  </a:lnTo>
                  <a:lnTo>
                    <a:pt x="267943" y="645498"/>
                  </a:lnTo>
                  <a:lnTo>
                    <a:pt x="223137" y="628032"/>
                  </a:lnTo>
                  <a:lnTo>
                    <a:pt x="181296" y="607134"/>
                  </a:lnTo>
                  <a:lnTo>
                    <a:pt x="142808" y="583024"/>
                  </a:lnTo>
                  <a:lnTo>
                    <a:pt x="108061" y="555917"/>
                  </a:lnTo>
                  <a:lnTo>
                    <a:pt x="77445" y="526033"/>
                  </a:lnTo>
                  <a:lnTo>
                    <a:pt x="51347" y="493587"/>
                  </a:lnTo>
                  <a:lnTo>
                    <a:pt x="30157" y="458798"/>
                  </a:lnTo>
                  <a:lnTo>
                    <a:pt x="14262" y="421882"/>
                  </a:lnTo>
                  <a:lnTo>
                    <a:pt x="4052" y="383059"/>
                  </a:lnTo>
                  <a:lnTo>
                    <a:pt x="0" y="343657"/>
                  </a:lnTo>
                  <a:lnTo>
                    <a:pt x="2122" y="305000"/>
                  </a:lnTo>
                  <a:lnTo>
                    <a:pt x="10122" y="267371"/>
                  </a:lnTo>
                  <a:lnTo>
                    <a:pt x="23699" y="231057"/>
                  </a:lnTo>
                  <a:lnTo>
                    <a:pt x="42557" y="196343"/>
                  </a:lnTo>
                  <a:lnTo>
                    <a:pt x="66397" y="163513"/>
                  </a:lnTo>
                  <a:lnTo>
                    <a:pt x="94920" y="132853"/>
                  </a:lnTo>
                  <a:lnTo>
                    <a:pt x="127829" y="104648"/>
                  </a:lnTo>
                  <a:lnTo>
                    <a:pt x="164825" y="79184"/>
                  </a:lnTo>
                  <a:lnTo>
                    <a:pt x="205610" y="56745"/>
                  </a:lnTo>
                  <a:lnTo>
                    <a:pt x="249885" y="37616"/>
                  </a:lnTo>
                  <a:lnTo>
                    <a:pt x="297353" y="22084"/>
                  </a:lnTo>
                  <a:lnTo>
                    <a:pt x="347715" y="10433"/>
                  </a:lnTo>
                  <a:lnTo>
                    <a:pt x="400673" y="2948"/>
                  </a:lnTo>
                  <a:lnTo>
                    <a:pt x="454475" y="0"/>
                  </a:lnTo>
                  <a:lnTo>
                    <a:pt x="507255" y="1569"/>
                  </a:lnTo>
                  <a:lnTo>
                    <a:pt x="558624" y="7439"/>
                  </a:lnTo>
                  <a:lnTo>
                    <a:pt x="608194" y="17392"/>
                  </a:lnTo>
                  <a:lnTo>
                    <a:pt x="655576" y="31211"/>
                  </a:lnTo>
                  <a:lnTo>
                    <a:pt x="700382" y="48678"/>
                  </a:lnTo>
                  <a:lnTo>
                    <a:pt x="742223" y="69575"/>
                  </a:lnTo>
                  <a:lnTo>
                    <a:pt x="780711" y="93686"/>
                  </a:lnTo>
                  <a:lnTo>
                    <a:pt x="815458" y="120792"/>
                  </a:lnTo>
                  <a:lnTo>
                    <a:pt x="846074" y="150677"/>
                  </a:lnTo>
                  <a:lnTo>
                    <a:pt x="872172" y="183122"/>
                  </a:lnTo>
                  <a:lnTo>
                    <a:pt x="893362" y="217912"/>
                  </a:lnTo>
                  <a:lnTo>
                    <a:pt x="909257" y="254827"/>
                  </a:lnTo>
                  <a:lnTo>
                    <a:pt x="919468" y="293651"/>
                  </a:lnTo>
                  <a:lnTo>
                    <a:pt x="923539" y="339020"/>
                  </a:lnTo>
                  <a:lnTo>
                    <a:pt x="919392" y="383679"/>
                  </a:lnTo>
                  <a:lnTo>
                    <a:pt x="907379" y="427104"/>
                  </a:lnTo>
                  <a:lnTo>
                    <a:pt x="887853" y="468773"/>
                  </a:lnTo>
                  <a:lnTo>
                    <a:pt x="861166" y="508164"/>
                  </a:lnTo>
                  <a:lnTo>
                    <a:pt x="827670" y="544753"/>
                  </a:lnTo>
                  <a:lnTo>
                    <a:pt x="787718" y="578018"/>
                  </a:lnTo>
                  <a:lnTo>
                    <a:pt x="741661" y="607437"/>
                  </a:lnTo>
                  <a:lnTo>
                    <a:pt x="689852" y="632487"/>
                  </a:lnTo>
                  <a:lnTo>
                    <a:pt x="758813" y="98503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82667" y="1394460"/>
            <a:ext cx="3058795" cy="2400935"/>
            <a:chOff x="4582667" y="1394460"/>
            <a:chExt cx="3058795" cy="2400935"/>
          </a:xfrm>
        </p:grpSpPr>
        <p:sp>
          <p:nvSpPr>
            <p:cNvPr id="4" name="object 4"/>
            <p:cNvSpPr/>
            <p:nvPr/>
          </p:nvSpPr>
          <p:spPr>
            <a:xfrm>
              <a:off x="4595621" y="1407414"/>
              <a:ext cx="3032760" cy="2068195"/>
            </a:xfrm>
            <a:custGeom>
              <a:avLst/>
              <a:gdLst/>
              <a:ahLst/>
              <a:cxnLst/>
              <a:rect l="l" t="t" r="r" b="b"/>
              <a:pathLst>
                <a:path w="3032759" h="2068195">
                  <a:moveTo>
                    <a:pt x="0" y="344677"/>
                  </a:moveTo>
                  <a:lnTo>
                    <a:pt x="3146" y="297904"/>
                  </a:lnTo>
                  <a:lnTo>
                    <a:pt x="12311" y="253044"/>
                  </a:lnTo>
                  <a:lnTo>
                    <a:pt x="27084" y="210508"/>
                  </a:lnTo>
                  <a:lnTo>
                    <a:pt x="47055" y="170706"/>
                  </a:lnTo>
                  <a:lnTo>
                    <a:pt x="71814" y="134050"/>
                  </a:lnTo>
                  <a:lnTo>
                    <a:pt x="100949" y="100949"/>
                  </a:lnTo>
                  <a:lnTo>
                    <a:pt x="134050" y="71814"/>
                  </a:lnTo>
                  <a:lnTo>
                    <a:pt x="170706" y="47055"/>
                  </a:lnTo>
                  <a:lnTo>
                    <a:pt x="210508" y="27084"/>
                  </a:lnTo>
                  <a:lnTo>
                    <a:pt x="253044" y="12311"/>
                  </a:lnTo>
                  <a:lnTo>
                    <a:pt x="297904" y="3146"/>
                  </a:lnTo>
                  <a:lnTo>
                    <a:pt x="344677" y="0"/>
                  </a:lnTo>
                  <a:lnTo>
                    <a:pt x="2688081" y="0"/>
                  </a:lnTo>
                  <a:lnTo>
                    <a:pt x="2734855" y="3146"/>
                  </a:lnTo>
                  <a:lnTo>
                    <a:pt x="2779715" y="12311"/>
                  </a:lnTo>
                  <a:lnTo>
                    <a:pt x="2822251" y="27084"/>
                  </a:lnTo>
                  <a:lnTo>
                    <a:pt x="2862053" y="47055"/>
                  </a:lnTo>
                  <a:lnTo>
                    <a:pt x="2898709" y="71814"/>
                  </a:lnTo>
                  <a:lnTo>
                    <a:pt x="2931810" y="100949"/>
                  </a:lnTo>
                  <a:lnTo>
                    <a:pt x="2960945" y="134050"/>
                  </a:lnTo>
                  <a:lnTo>
                    <a:pt x="2985704" y="170706"/>
                  </a:lnTo>
                  <a:lnTo>
                    <a:pt x="3005675" y="210508"/>
                  </a:lnTo>
                  <a:lnTo>
                    <a:pt x="3020448" y="253044"/>
                  </a:lnTo>
                  <a:lnTo>
                    <a:pt x="3029613" y="297904"/>
                  </a:lnTo>
                  <a:lnTo>
                    <a:pt x="3032759" y="344677"/>
                  </a:lnTo>
                  <a:lnTo>
                    <a:pt x="3032759" y="1723389"/>
                  </a:lnTo>
                  <a:lnTo>
                    <a:pt x="3029613" y="1770163"/>
                  </a:lnTo>
                  <a:lnTo>
                    <a:pt x="3020448" y="1815023"/>
                  </a:lnTo>
                  <a:lnTo>
                    <a:pt x="3005675" y="1857559"/>
                  </a:lnTo>
                  <a:lnTo>
                    <a:pt x="2985704" y="1897361"/>
                  </a:lnTo>
                  <a:lnTo>
                    <a:pt x="2960945" y="1934017"/>
                  </a:lnTo>
                  <a:lnTo>
                    <a:pt x="2931810" y="1967118"/>
                  </a:lnTo>
                  <a:lnTo>
                    <a:pt x="2898709" y="1996253"/>
                  </a:lnTo>
                  <a:lnTo>
                    <a:pt x="2862053" y="2021012"/>
                  </a:lnTo>
                  <a:lnTo>
                    <a:pt x="2822251" y="2040983"/>
                  </a:lnTo>
                  <a:lnTo>
                    <a:pt x="2779715" y="2055756"/>
                  </a:lnTo>
                  <a:lnTo>
                    <a:pt x="2734855" y="2064921"/>
                  </a:lnTo>
                  <a:lnTo>
                    <a:pt x="2688081" y="2068068"/>
                  </a:lnTo>
                  <a:lnTo>
                    <a:pt x="344677" y="2068068"/>
                  </a:lnTo>
                  <a:lnTo>
                    <a:pt x="297904" y="2064921"/>
                  </a:lnTo>
                  <a:lnTo>
                    <a:pt x="253044" y="2055756"/>
                  </a:lnTo>
                  <a:lnTo>
                    <a:pt x="210508" y="2040983"/>
                  </a:lnTo>
                  <a:lnTo>
                    <a:pt x="170706" y="2021012"/>
                  </a:lnTo>
                  <a:lnTo>
                    <a:pt x="134050" y="1996253"/>
                  </a:lnTo>
                  <a:lnTo>
                    <a:pt x="100949" y="1967118"/>
                  </a:lnTo>
                  <a:lnTo>
                    <a:pt x="71814" y="1934017"/>
                  </a:lnTo>
                  <a:lnTo>
                    <a:pt x="47055" y="1897361"/>
                  </a:lnTo>
                  <a:lnTo>
                    <a:pt x="27084" y="1857559"/>
                  </a:lnTo>
                  <a:lnTo>
                    <a:pt x="12311" y="1815023"/>
                  </a:lnTo>
                  <a:lnTo>
                    <a:pt x="3146" y="1770163"/>
                  </a:lnTo>
                  <a:lnTo>
                    <a:pt x="0" y="1723389"/>
                  </a:lnTo>
                  <a:lnTo>
                    <a:pt x="0" y="34467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8475" y="3520694"/>
              <a:ext cx="1101394" cy="2743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6129" y="4462488"/>
            <a:ext cx="799637" cy="8499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41520" y="4216908"/>
            <a:ext cx="3057525" cy="2386330"/>
            <a:chOff x="4541520" y="4216908"/>
            <a:chExt cx="3057525" cy="23863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039" y="6328562"/>
              <a:ext cx="1280667" cy="274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4474" y="4229862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07"/>
                  </a:lnTo>
                  <a:lnTo>
                    <a:pt x="3028092" y="1768846"/>
                  </a:lnTo>
                  <a:lnTo>
                    <a:pt x="3018934" y="1813674"/>
                  </a:lnTo>
                  <a:lnTo>
                    <a:pt x="3004173" y="1856180"/>
                  </a:lnTo>
                  <a:lnTo>
                    <a:pt x="2984217" y="1895953"/>
                  </a:lnTo>
                  <a:lnTo>
                    <a:pt x="2959478" y="1932584"/>
                  </a:lnTo>
                  <a:lnTo>
                    <a:pt x="2930366" y="1965663"/>
                  </a:lnTo>
                  <a:lnTo>
                    <a:pt x="2897290" y="1994778"/>
                  </a:lnTo>
                  <a:lnTo>
                    <a:pt x="2860660" y="2019519"/>
                  </a:lnTo>
                  <a:lnTo>
                    <a:pt x="2820888" y="2039477"/>
                  </a:lnTo>
                  <a:lnTo>
                    <a:pt x="2778382" y="2054240"/>
                  </a:lnTo>
                  <a:lnTo>
                    <a:pt x="2733553" y="2063399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399"/>
                  </a:lnTo>
                  <a:lnTo>
                    <a:pt x="252853" y="2054240"/>
                  </a:lnTo>
                  <a:lnTo>
                    <a:pt x="210347" y="2039477"/>
                  </a:lnTo>
                  <a:lnTo>
                    <a:pt x="170575" y="2019519"/>
                  </a:lnTo>
                  <a:lnTo>
                    <a:pt x="133945" y="1994778"/>
                  </a:lnTo>
                  <a:lnTo>
                    <a:pt x="100869" y="1965663"/>
                  </a:lnTo>
                  <a:lnTo>
                    <a:pt x="71757" y="1932584"/>
                  </a:lnTo>
                  <a:lnTo>
                    <a:pt x="47018" y="1895953"/>
                  </a:lnTo>
                  <a:lnTo>
                    <a:pt x="27062" y="1856180"/>
                  </a:lnTo>
                  <a:lnTo>
                    <a:pt x="12301" y="1813674"/>
                  </a:lnTo>
                  <a:lnTo>
                    <a:pt x="3143" y="1768846"/>
                  </a:lnTo>
                  <a:lnTo>
                    <a:pt x="0" y="1722107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275" y="5337264"/>
              <a:ext cx="752368" cy="849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8760" y="4508021"/>
              <a:ext cx="1138250" cy="11353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6605" y="4938395"/>
            <a:ext cx="1050988" cy="27431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8451" y="2827020"/>
            <a:ext cx="3058795" cy="2092960"/>
            <a:chOff x="568451" y="2827020"/>
            <a:chExt cx="3058795" cy="209296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929" y="3403328"/>
              <a:ext cx="798060" cy="935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795" y="3974592"/>
              <a:ext cx="827531" cy="87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405" y="2839974"/>
              <a:ext cx="3032760" cy="2066925"/>
            </a:xfrm>
            <a:custGeom>
              <a:avLst/>
              <a:gdLst/>
              <a:ahLst/>
              <a:cxnLst/>
              <a:rect l="l" t="t" r="r" b="b"/>
              <a:pathLst>
                <a:path w="3032760" h="2066925">
                  <a:moveTo>
                    <a:pt x="0" y="344424"/>
                  </a:moveTo>
                  <a:lnTo>
                    <a:pt x="3144" y="297682"/>
                  </a:lnTo>
                  <a:lnTo>
                    <a:pt x="12304" y="252853"/>
                  </a:lnTo>
                  <a:lnTo>
                    <a:pt x="27068" y="210347"/>
                  </a:lnTo>
                  <a:lnTo>
                    <a:pt x="47027" y="170575"/>
                  </a:lnTo>
                  <a:lnTo>
                    <a:pt x="71769" y="133945"/>
                  </a:lnTo>
                  <a:lnTo>
                    <a:pt x="100885" y="100869"/>
                  </a:lnTo>
                  <a:lnTo>
                    <a:pt x="133964" y="71757"/>
                  </a:lnTo>
                  <a:lnTo>
                    <a:pt x="170595" y="47018"/>
                  </a:lnTo>
                  <a:lnTo>
                    <a:pt x="210369" y="27062"/>
                  </a:lnTo>
                  <a:lnTo>
                    <a:pt x="252874" y="12301"/>
                  </a:lnTo>
                  <a:lnTo>
                    <a:pt x="297700" y="3143"/>
                  </a:lnTo>
                  <a:lnTo>
                    <a:pt x="344436" y="0"/>
                  </a:lnTo>
                  <a:lnTo>
                    <a:pt x="2688335" y="0"/>
                  </a:lnTo>
                  <a:lnTo>
                    <a:pt x="2735077" y="3143"/>
                  </a:lnTo>
                  <a:lnTo>
                    <a:pt x="2779906" y="12301"/>
                  </a:lnTo>
                  <a:lnTo>
                    <a:pt x="2822412" y="27062"/>
                  </a:lnTo>
                  <a:lnTo>
                    <a:pt x="2862184" y="47018"/>
                  </a:lnTo>
                  <a:lnTo>
                    <a:pt x="2898814" y="71757"/>
                  </a:lnTo>
                  <a:lnTo>
                    <a:pt x="2931890" y="100869"/>
                  </a:lnTo>
                  <a:lnTo>
                    <a:pt x="2961002" y="133945"/>
                  </a:lnTo>
                  <a:lnTo>
                    <a:pt x="2985741" y="170575"/>
                  </a:lnTo>
                  <a:lnTo>
                    <a:pt x="3005697" y="210347"/>
                  </a:lnTo>
                  <a:lnTo>
                    <a:pt x="3020458" y="252853"/>
                  </a:lnTo>
                  <a:lnTo>
                    <a:pt x="3029616" y="297682"/>
                  </a:lnTo>
                  <a:lnTo>
                    <a:pt x="3032760" y="344424"/>
                  </a:lnTo>
                  <a:lnTo>
                    <a:pt x="3032760" y="1722120"/>
                  </a:lnTo>
                  <a:lnTo>
                    <a:pt x="3029616" y="1768864"/>
                  </a:lnTo>
                  <a:lnTo>
                    <a:pt x="3020458" y="1813699"/>
                  </a:lnTo>
                  <a:lnTo>
                    <a:pt x="3005697" y="1856216"/>
                  </a:lnTo>
                  <a:lnTo>
                    <a:pt x="2985741" y="1896001"/>
                  </a:lnTo>
                  <a:lnTo>
                    <a:pt x="2961002" y="1932646"/>
                  </a:lnTo>
                  <a:lnTo>
                    <a:pt x="2931890" y="1965737"/>
                  </a:lnTo>
                  <a:lnTo>
                    <a:pt x="2898814" y="1994866"/>
                  </a:lnTo>
                  <a:lnTo>
                    <a:pt x="2862184" y="2019619"/>
                  </a:lnTo>
                  <a:lnTo>
                    <a:pt x="2822412" y="2039588"/>
                  </a:lnTo>
                  <a:lnTo>
                    <a:pt x="2779906" y="2054360"/>
                  </a:lnTo>
                  <a:lnTo>
                    <a:pt x="2735077" y="2063524"/>
                  </a:lnTo>
                  <a:lnTo>
                    <a:pt x="2688335" y="2066670"/>
                  </a:lnTo>
                  <a:lnTo>
                    <a:pt x="344436" y="2066670"/>
                  </a:lnTo>
                  <a:lnTo>
                    <a:pt x="297700" y="2063524"/>
                  </a:lnTo>
                  <a:lnTo>
                    <a:pt x="252874" y="2054360"/>
                  </a:lnTo>
                  <a:lnTo>
                    <a:pt x="210369" y="2039588"/>
                  </a:lnTo>
                  <a:lnTo>
                    <a:pt x="170595" y="2019619"/>
                  </a:lnTo>
                  <a:lnTo>
                    <a:pt x="133964" y="1994866"/>
                  </a:lnTo>
                  <a:lnTo>
                    <a:pt x="100885" y="1965737"/>
                  </a:lnTo>
                  <a:lnTo>
                    <a:pt x="71769" y="1932646"/>
                  </a:lnTo>
                  <a:lnTo>
                    <a:pt x="47027" y="1896001"/>
                  </a:lnTo>
                  <a:lnTo>
                    <a:pt x="27068" y="1856216"/>
                  </a:lnTo>
                  <a:lnTo>
                    <a:pt x="12304" y="1813699"/>
                  </a:lnTo>
                  <a:lnTo>
                    <a:pt x="3144" y="1768864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503" y="2895600"/>
              <a:ext cx="853440" cy="9128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72" y="3369655"/>
              <a:ext cx="1119977" cy="8730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608569" y="1644650"/>
            <a:ext cx="3449954" cy="1100455"/>
            <a:chOff x="7608569" y="1644650"/>
            <a:chExt cx="3449954" cy="1100455"/>
          </a:xfrm>
        </p:grpSpPr>
        <p:sp>
          <p:nvSpPr>
            <p:cNvPr id="20" name="object 20"/>
            <p:cNvSpPr/>
            <p:nvPr/>
          </p:nvSpPr>
          <p:spPr>
            <a:xfrm>
              <a:off x="7608569" y="1904745"/>
              <a:ext cx="1987550" cy="840105"/>
            </a:xfrm>
            <a:custGeom>
              <a:avLst/>
              <a:gdLst/>
              <a:ahLst/>
              <a:cxnLst/>
              <a:rect l="l" t="t" r="r" b="b"/>
              <a:pathLst>
                <a:path w="1987550" h="840105">
                  <a:moveTo>
                    <a:pt x="5333" y="0"/>
                  </a:moveTo>
                  <a:lnTo>
                    <a:pt x="0" y="25273"/>
                  </a:lnTo>
                  <a:lnTo>
                    <a:pt x="76073" y="41148"/>
                  </a:lnTo>
                  <a:lnTo>
                    <a:pt x="81406" y="15748"/>
                  </a:lnTo>
                  <a:lnTo>
                    <a:pt x="5333" y="0"/>
                  </a:lnTo>
                  <a:close/>
                </a:path>
                <a:path w="1987550" h="840105">
                  <a:moveTo>
                    <a:pt x="106806" y="21081"/>
                  </a:moveTo>
                  <a:lnTo>
                    <a:pt x="101473" y="46481"/>
                  </a:lnTo>
                  <a:lnTo>
                    <a:pt x="152273" y="57023"/>
                  </a:lnTo>
                  <a:lnTo>
                    <a:pt x="177164" y="62864"/>
                  </a:lnTo>
                  <a:lnTo>
                    <a:pt x="183006" y="37591"/>
                  </a:lnTo>
                  <a:lnTo>
                    <a:pt x="157606" y="31623"/>
                  </a:lnTo>
                  <a:lnTo>
                    <a:pt x="106806" y="21081"/>
                  </a:lnTo>
                  <a:close/>
                </a:path>
                <a:path w="1987550" h="840105">
                  <a:moveTo>
                    <a:pt x="208279" y="43433"/>
                  </a:moveTo>
                  <a:lnTo>
                    <a:pt x="202437" y="68706"/>
                  </a:lnTo>
                  <a:lnTo>
                    <a:pt x="278129" y="86232"/>
                  </a:lnTo>
                  <a:lnTo>
                    <a:pt x="283972" y="61087"/>
                  </a:lnTo>
                  <a:lnTo>
                    <a:pt x="208279" y="43433"/>
                  </a:lnTo>
                  <a:close/>
                </a:path>
                <a:path w="1987550" h="840105">
                  <a:moveTo>
                    <a:pt x="309499" y="67055"/>
                  </a:moveTo>
                  <a:lnTo>
                    <a:pt x="303022" y="92075"/>
                  </a:lnTo>
                  <a:lnTo>
                    <a:pt x="378332" y="111505"/>
                  </a:lnTo>
                  <a:lnTo>
                    <a:pt x="384809" y="86359"/>
                  </a:lnTo>
                  <a:lnTo>
                    <a:pt x="309499" y="67055"/>
                  </a:lnTo>
                  <a:close/>
                </a:path>
                <a:path w="1987550" h="840105">
                  <a:moveTo>
                    <a:pt x="409828" y="92837"/>
                  </a:moveTo>
                  <a:lnTo>
                    <a:pt x="403351" y="117982"/>
                  </a:lnTo>
                  <a:lnTo>
                    <a:pt x="446912" y="129158"/>
                  </a:lnTo>
                  <a:lnTo>
                    <a:pt x="478154" y="138049"/>
                  </a:lnTo>
                  <a:lnTo>
                    <a:pt x="485139" y="113156"/>
                  </a:lnTo>
                  <a:lnTo>
                    <a:pt x="453389" y="104139"/>
                  </a:lnTo>
                  <a:lnTo>
                    <a:pt x="409828" y="92837"/>
                  </a:lnTo>
                  <a:close/>
                </a:path>
                <a:path w="1987550" h="840105">
                  <a:moveTo>
                    <a:pt x="510158" y="120141"/>
                  </a:moveTo>
                  <a:lnTo>
                    <a:pt x="503047" y="145161"/>
                  </a:lnTo>
                  <a:lnTo>
                    <a:pt x="577850" y="166242"/>
                  </a:lnTo>
                  <a:lnTo>
                    <a:pt x="584961" y="141350"/>
                  </a:lnTo>
                  <a:lnTo>
                    <a:pt x="510158" y="120141"/>
                  </a:lnTo>
                  <a:close/>
                </a:path>
                <a:path w="1987550" h="840105">
                  <a:moveTo>
                    <a:pt x="609980" y="148843"/>
                  </a:moveTo>
                  <a:lnTo>
                    <a:pt x="602360" y="173608"/>
                  </a:lnTo>
                  <a:lnTo>
                    <a:pt x="676655" y="196595"/>
                  </a:lnTo>
                  <a:lnTo>
                    <a:pt x="684276" y="171830"/>
                  </a:lnTo>
                  <a:lnTo>
                    <a:pt x="609980" y="148843"/>
                  </a:lnTo>
                  <a:close/>
                </a:path>
                <a:path w="1987550" h="840105">
                  <a:moveTo>
                    <a:pt x="709040" y="179577"/>
                  </a:moveTo>
                  <a:lnTo>
                    <a:pt x="701294" y="204215"/>
                  </a:lnTo>
                  <a:lnTo>
                    <a:pt x="728090" y="212598"/>
                  </a:lnTo>
                  <a:lnTo>
                    <a:pt x="774826" y="228473"/>
                  </a:lnTo>
                  <a:lnTo>
                    <a:pt x="783208" y="203834"/>
                  </a:lnTo>
                  <a:lnTo>
                    <a:pt x="735710" y="187832"/>
                  </a:lnTo>
                  <a:lnTo>
                    <a:pt x="709040" y="179577"/>
                  </a:lnTo>
                  <a:close/>
                </a:path>
                <a:path w="1987550" h="840105">
                  <a:moveTo>
                    <a:pt x="807720" y="212216"/>
                  </a:moveTo>
                  <a:lnTo>
                    <a:pt x="799464" y="236727"/>
                  </a:lnTo>
                  <a:lnTo>
                    <a:pt x="863219" y="258317"/>
                  </a:lnTo>
                  <a:lnTo>
                    <a:pt x="872616" y="261874"/>
                  </a:lnTo>
                  <a:lnTo>
                    <a:pt x="881506" y="237489"/>
                  </a:lnTo>
                  <a:lnTo>
                    <a:pt x="871474" y="233806"/>
                  </a:lnTo>
                  <a:lnTo>
                    <a:pt x="807720" y="212216"/>
                  </a:lnTo>
                  <a:close/>
                </a:path>
                <a:path w="1987550" h="840105">
                  <a:moveTo>
                    <a:pt x="905890" y="246506"/>
                  </a:moveTo>
                  <a:lnTo>
                    <a:pt x="896874" y="270763"/>
                  </a:lnTo>
                  <a:lnTo>
                    <a:pt x="969899" y="297688"/>
                  </a:lnTo>
                  <a:lnTo>
                    <a:pt x="978788" y="273303"/>
                  </a:lnTo>
                  <a:lnTo>
                    <a:pt x="905890" y="246506"/>
                  </a:lnTo>
                  <a:close/>
                </a:path>
                <a:path w="1987550" h="840105">
                  <a:moveTo>
                    <a:pt x="1003173" y="282320"/>
                  </a:moveTo>
                  <a:lnTo>
                    <a:pt x="994155" y="306577"/>
                  </a:lnTo>
                  <a:lnTo>
                    <a:pt x="994536" y="306704"/>
                  </a:lnTo>
                  <a:lnTo>
                    <a:pt x="1065910" y="335406"/>
                  </a:lnTo>
                  <a:lnTo>
                    <a:pt x="1075562" y="311276"/>
                  </a:lnTo>
                  <a:lnTo>
                    <a:pt x="1003426" y="282448"/>
                  </a:lnTo>
                  <a:lnTo>
                    <a:pt x="1003173" y="282320"/>
                  </a:lnTo>
                  <a:close/>
                </a:path>
                <a:path w="1987550" h="840105">
                  <a:moveTo>
                    <a:pt x="1099693" y="320928"/>
                  </a:moveTo>
                  <a:lnTo>
                    <a:pt x="1090040" y="345058"/>
                  </a:lnTo>
                  <a:lnTo>
                    <a:pt x="1121790" y="357758"/>
                  </a:lnTo>
                  <a:lnTo>
                    <a:pt x="1161287" y="374903"/>
                  </a:lnTo>
                  <a:lnTo>
                    <a:pt x="1171702" y="351154"/>
                  </a:lnTo>
                  <a:lnTo>
                    <a:pt x="1131443" y="333755"/>
                  </a:lnTo>
                  <a:lnTo>
                    <a:pt x="1099693" y="320928"/>
                  </a:lnTo>
                  <a:close/>
                </a:path>
                <a:path w="1987550" h="840105">
                  <a:moveTo>
                    <a:pt x="1195451" y="361441"/>
                  </a:moveTo>
                  <a:lnTo>
                    <a:pt x="1185163" y="385190"/>
                  </a:lnTo>
                  <a:lnTo>
                    <a:pt x="1244980" y="411225"/>
                  </a:lnTo>
                  <a:lnTo>
                    <a:pt x="1255902" y="416305"/>
                  </a:lnTo>
                  <a:lnTo>
                    <a:pt x="1266952" y="392938"/>
                  </a:lnTo>
                  <a:lnTo>
                    <a:pt x="1255268" y="387476"/>
                  </a:lnTo>
                  <a:lnTo>
                    <a:pt x="1195451" y="361441"/>
                  </a:lnTo>
                  <a:close/>
                </a:path>
                <a:path w="1987550" h="840105">
                  <a:moveTo>
                    <a:pt x="1290320" y="403987"/>
                  </a:moveTo>
                  <a:lnTo>
                    <a:pt x="1279398" y="427354"/>
                  </a:lnTo>
                  <a:lnTo>
                    <a:pt x="1349755" y="460501"/>
                  </a:lnTo>
                  <a:lnTo>
                    <a:pt x="1360677" y="437006"/>
                  </a:lnTo>
                  <a:lnTo>
                    <a:pt x="1290320" y="403987"/>
                  </a:lnTo>
                  <a:close/>
                </a:path>
                <a:path w="1987550" h="840105">
                  <a:moveTo>
                    <a:pt x="1384427" y="448437"/>
                  </a:moveTo>
                  <a:lnTo>
                    <a:pt x="1372615" y="471550"/>
                  </a:lnTo>
                  <a:lnTo>
                    <a:pt x="1441957" y="506856"/>
                  </a:lnTo>
                  <a:lnTo>
                    <a:pt x="1453641" y="483742"/>
                  </a:lnTo>
                  <a:lnTo>
                    <a:pt x="1384427" y="448437"/>
                  </a:lnTo>
                  <a:close/>
                </a:path>
                <a:path w="1987550" h="840105">
                  <a:moveTo>
                    <a:pt x="1476755" y="495553"/>
                  </a:moveTo>
                  <a:lnTo>
                    <a:pt x="1464945" y="518540"/>
                  </a:lnTo>
                  <a:lnTo>
                    <a:pt x="1478533" y="525526"/>
                  </a:lnTo>
                  <a:lnTo>
                    <a:pt x="1532889" y="555498"/>
                  </a:lnTo>
                  <a:lnTo>
                    <a:pt x="1545462" y="532764"/>
                  </a:lnTo>
                  <a:lnTo>
                    <a:pt x="1490218" y="502412"/>
                  </a:lnTo>
                  <a:lnTo>
                    <a:pt x="1476755" y="495553"/>
                  </a:lnTo>
                  <a:close/>
                </a:path>
                <a:path w="1987550" h="840105">
                  <a:moveTo>
                    <a:pt x="1568069" y="545338"/>
                  </a:moveTo>
                  <a:lnTo>
                    <a:pt x="1555623" y="568070"/>
                  </a:lnTo>
                  <a:lnTo>
                    <a:pt x="1588388" y="586104"/>
                  </a:lnTo>
                  <a:lnTo>
                    <a:pt x="1622552" y="606551"/>
                  </a:lnTo>
                  <a:lnTo>
                    <a:pt x="1635886" y="584326"/>
                  </a:lnTo>
                  <a:lnTo>
                    <a:pt x="1600961" y="563499"/>
                  </a:lnTo>
                  <a:lnTo>
                    <a:pt x="1568069" y="545338"/>
                  </a:lnTo>
                  <a:close/>
                </a:path>
                <a:path w="1987550" h="840105">
                  <a:moveTo>
                    <a:pt x="1658111" y="597534"/>
                  </a:moveTo>
                  <a:lnTo>
                    <a:pt x="1644777" y="619887"/>
                  </a:lnTo>
                  <a:lnTo>
                    <a:pt x="1693545" y="648969"/>
                  </a:lnTo>
                  <a:lnTo>
                    <a:pt x="1710689" y="660145"/>
                  </a:lnTo>
                  <a:lnTo>
                    <a:pt x="1724786" y="638301"/>
                  </a:lnTo>
                  <a:lnTo>
                    <a:pt x="1706879" y="626744"/>
                  </a:lnTo>
                  <a:lnTo>
                    <a:pt x="1658111" y="597534"/>
                  </a:lnTo>
                  <a:close/>
                </a:path>
                <a:path w="1987550" h="840105">
                  <a:moveTo>
                    <a:pt x="1746503" y="652399"/>
                  </a:moveTo>
                  <a:lnTo>
                    <a:pt x="1732406" y="674115"/>
                  </a:lnTo>
                  <a:lnTo>
                    <a:pt x="1794002" y="713993"/>
                  </a:lnTo>
                  <a:lnTo>
                    <a:pt x="1797177" y="716279"/>
                  </a:lnTo>
                  <a:lnTo>
                    <a:pt x="1812162" y="695198"/>
                  </a:lnTo>
                  <a:lnTo>
                    <a:pt x="1807972" y="692276"/>
                  </a:lnTo>
                  <a:lnTo>
                    <a:pt x="1746503" y="652399"/>
                  </a:lnTo>
                  <a:close/>
                </a:path>
                <a:path w="1987550" h="840105">
                  <a:moveTo>
                    <a:pt x="1876035" y="772369"/>
                  </a:moveTo>
                  <a:lnTo>
                    <a:pt x="1844928" y="813307"/>
                  </a:lnTo>
                  <a:lnTo>
                    <a:pt x="1987169" y="840104"/>
                  </a:lnTo>
                  <a:lnTo>
                    <a:pt x="1955821" y="776351"/>
                  </a:lnTo>
                  <a:lnTo>
                    <a:pt x="1881631" y="776351"/>
                  </a:lnTo>
                  <a:lnTo>
                    <a:pt x="1876035" y="772369"/>
                  </a:lnTo>
                  <a:close/>
                </a:path>
                <a:path w="1987550" h="840105">
                  <a:moveTo>
                    <a:pt x="1891692" y="751764"/>
                  </a:moveTo>
                  <a:lnTo>
                    <a:pt x="1876035" y="772369"/>
                  </a:lnTo>
                  <a:lnTo>
                    <a:pt x="1881631" y="776351"/>
                  </a:lnTo>
                  <a:lnTo>
                    <a:pt x="1896618" y="755268"/>
                  </a:lnTo>
                  <a:lnTo>
                    <a:pt x="1891692" y="751764"/>
                  </a:lnTo>
                  <a:close/>
                </a:path>
                <a:path w="1987550" h="840105">
                  <a:moveTo>
                    <a:pt x="1923287" y="710183"/>
                  </a:moveTo>
                  <a:lnTo>
                    <a:pt x="1891692" y="751764"/>
                  </a:lnTo>
                  <a:lnTo>
                    <a:pt x="1896618" y="755268"/>
                  </a:lnTo>
                  <a:lnTo>
                    <a:pt x="1881631" y="776351"/>
                  </a:lnTo>
                  <a:lnTo>
                    <a:pt x="1955821" y="776351"/>
                  </a:lnTo>
                  <a:lnTo>
                    <a:pt x="1923287" y="710183"/>
                  </a:lnTo>
                  <a:close/>
                </a:path>
                <a:path w="1987550" h="840105">
                  <a:moveTo>
                    <a:pt x="1833245" y="710183"/>
                  </a:moveTo>
                  <a:lnTo>
                    <a:pt x="1818258" y="731265"/>
                  </a:lnTo>
                  <a:lnTo>
                    <a:pt x="1876035" y="772369"/>
                  </a:lnTo>
                  <a:lnTo>
                    <a:pt x="1891692" y="751764"/>
                  </a:lnTo>
                  <a:lnTo>
                    <a:pt x="1833245" y="71018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8649" y="1644650"/>
              <a:ext cx="1539494" cy="2743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649" y="1918970"/>
              <a:ext cx="893254" cy="274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3855" y="1682496"/>
              <a:ext cx="675131" cy="50292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7569961" y="4870703"/>
            <a:ext cx="2127885" cy="962025"/>
          </a:xfrm>
          <a:custGeom>
            <a:avLst/>
            <a:gdLst/>
            <a:ahLst/>
            <a:cxnLst/>
            <a:rect l="l" t="t" r="r" b="b"/>
            <a:pathLst>
              <a:path w="2127884" h="962025">
                <a:moveTo>
                  <a:pt x="2110486" y="0"/>
                </a:moveTo>
                <a:lnTo>
                  <a:pt x="2065274" y="39116"/>
                </a:lnTo>
                <a:lnTo>
                  <a:pt x="2051685" y="50292"/>
                </a:lnTo>
                <a:lnTo>
                  <a:pt x="2068195" y="70358"/>
                </a:lnTo>
                <a:lnTo>
                  <a:pt x="2082165" y="58801"/>
                </a:lnTo>
                <a:lnTo>
                  <a:pt x="2127377" y="19558"/>
                </a:lnTo>
                <a:lnTo>
                  <a:pt x="2110486" y="0"/>
                </a:lnTo>
                <a:close/>
              </a:path>
              <a:path w="2127884" h="962025">
                <a:moveTo>
                  <a:pt x="2031619" y="66802"/>
                </a:moveTo>
                <a:lnTo>
                  <a:pt x="2018665" y="77470"/>
                </a:lnTo>
                <a:lnTo>
                  <a:pt x="1971040" y="114935"/>
                </a:lnTo>
                <a:lnTo>
                  <a:pt x="1987042" y="135255"/>
                </a:lnTo>
                <a:lnTo>
                  <a:pt x="2035175" y="97409"/>
                </a:lnTo>
                <a:lnTo>
                  <a:pt x="2048129" y="86741"/>
                </a:lnTo>
                <a:lnTo>
                  <a:pt x="2031619" y="66802"/>
                </a:lnTo>
                <a:close/>
              </a:path>
              <a:path w="2127884" h="962025">
                <a:moveTo>
                  <a:pt x="1950466" y="130302"/>
                </a:moveTo>
                <a:lnTo>
                  <a:pt x="1920875" y="152400"/>
                </a:lnTo>
                <a:lnTo>
                  <a:pt x="1887855" y="175514"/>
                </a:lnTo>
                <a:lnTo>
                  <a:pt x="1902714" y="196723"/>
                </a:lnTo>
                <a:lnTo>
                  <a:pt x="1936369" y="173101"/>
                </a:lnTo>
                <a:lnTo>
                  <a:pt x="1966087" y="151003"/>
                </a:lnTo>
                <a:lnTo>
                  <a:pt x="1950466" y="130302"/>
                </a:lnTo>
                <a:close/>
              </a:path>
              <a:path w="2127884" h="962025">
                <a:moveTo>
                  <a:pt x="1866646" y="190246"/>
                </a:moveTo>
                <a:lnTo>
                  <a:pt x="1816862" y="225044"/>
                </a:lnTo>
                <a:lnTo>
                  <a:pt x="1802892" y="233934"/>
                </a:lnTo>
                <a:lnTo>
                  <a:pt x="1816862" y="255778"/>
                </a:lnTo>
                <a:lnTo>
                  <a:pt x="1831721" y="246253"/>
                </a:lnTo>
                <a:lnTo>
                  <a:pt x="1881378" y="211582"/>
                </a:lnTo>
                <a:lnTo>
                  <a:pt x="1866646" y="190246"/>
                </a:lnTo>
                <a:close/>
              </a:path>
              <a:path w="2127884" h="962025">
                <a:moveTo>
                  <a:pt x="1781048" y="247777"/>
                </a:moveTo>
                <a:lnTo>
                  <a:pt x="1715516" y="289560"/>
                </a:lnTo>
                <a:lnTo>
                  <a:pt x="1729486" y="311404"/>
                </a:lnTo>
                <a:lnTo>
                  <a:pt x="1795018" y="269621"/>
                </a:lnTo>
                <a:lnTo>
                  <a:pt x="1781048" y="247777"/>
                </a:lnTo>
                <a:close/>
              </a:path>
              <a:path w="2127884" h="962025">
                <a:moveTo>
                  <a:pt x="1693799" y="302768"/>
                </a:moveTo>
                <a:lnTo>
                  <a:pt x="1626616" y="341884"/>
                </a:lnTo>
                <a:lnTo>
                  <a:pt x="1639697" y="364236"/>
                </a:lnTo>
                <a:lnTo>
                  <a:pt x="1706880" y="325120"/>
                </a:lnTo>
                <a:lnTo>
                  <a:pt x="1693799" y="302768"/>
                </a:lnTo>
                <a:close/>
              </a:path>
              <a:path w="2127884" h="962025">
                <a:moveTo>
                  <a:pt x="1604264" y="354965"/>
                </a:moveTo>
                <a:lnTo>
                  <a:pt x="1591437" y="362458"/>
                </a:lnTo>
                <a:lnTo>
                  <a:pt x="1536446" y="391922"/>
                </a:lnTo>
                <a:lnTo>
                  <a:pt x="1548638" y="414782"/>
                </a:lnTo>
                <a:lnTo>
                  <a:pt x="1604518" y="384810"/>
                </a:lnTo>
                <a:lnTo>
                  <a:pt x="1617345" y="377317"/>
                </a:lnTo>
                <a:lnTo>
                  <a:pt x="1604264" y="354965"/>
                </a:lnTo>
                <a:close/>
              </a:path>
              <a:path w="2127884" h="962025">
                <a:moveTo>
                  <a:pt x="1513586" y="404114"/>
                </a:moveTo>
                <a:lnTo>
                  <a:pt x="1470406" y="427355"/>
                </a:lnTo>
                <a:lnTo>
                  <a:pt x="1445006" y="439674"/>
                </a:lnTo>
                <a:lnTo>
                  <a:pt x="1456436" y="463042"/>
                </a:lnTo>
                <a:lnTo>
                  <a:pt x="1482598" y="450088"/>
                </a:lnTo>
                <a:lnTo>
                  <a:pt x="1525905" y="426974"/>
                </a:lnTo>
                <a:lnTo>
                  <a:pt x="1513586" y="404114"/>
                </a:lnTo>
                <a:close/>
              </a:path>
              <a:path w="2127884" h="962025">
                <a:moveTo>
                  <a:pt x="1421765" y="451104"/>
                </a:moveTo>
                <a:lnTo>
                  <a:pt x="1352042" y="485394"/>
                </a:lnTo>
                <a:lnTo>
                  <a:pt x="1363472" y="508635"/>
                </a:lnTo>
                <a:lnTo>
                  <a:pt x="1433195" y="474472"/>
                </a:lnTo>
                <a:lnTo>
                  <a:pt x="1421765" y="451104"/>
                </a:lnTo>
                <a:close/>
              </a:path>
              <a:path w="2127884" h="962025">
                <a:moveTo>
                  <a:pt x="1328928" y="496189"/>
                </a:moveTo>
                <a:lnTo>
                  <a:pt x="1258062" y="528066"/>
                </a:lnTo>
                <a:lnTo>
                  <a:pt x="1268730" y="551688"/>
                </a:lnTo>
                <a:lnTo>
                  <a:pt x="1339596" y="519811"/>
                </a:lnTo>
                <a:lnTo>
                  <a:pt x="1328928" y="496189"/>
                </a:lnTo>
                <a:close/>
              </a:path>
              <a:path w="2127884" h="962025">
                <a:moveTo>
                  <a:pt x="1234440" y="538734"/>
                </a:moveTo>
                <a:lnTo>
                  <a:pt x="1212342" y="548640"/>
                </a:lnTo>
                <a:lnTo>
                  <a:pt x="1163320" y="568960"/>
                </a:lnTo>
                <a:lnTo>
                  <a:pt x="1173226" y="592836"/>
                </a:lnTo>
                <a:lnTo>
                  <a:pt x="1223010" y="572262"/>
                </a:lnTo>
                <a:lnTo>
                  <a:pt x="1245108" y="562356"/>
                </a:lnTo>
                <a:lnTo>
                  <a:pt x="1234440" y="538734"/>
                </a:lnTo>
                <a:close/>
              </a:path>
              <a:path w="2127884" h="962025">
                <a:moveTo>
                  <a:pt x="1139317" y="578866"/>
                </a:moveTo>
                <a:lnTo>
                  <a:pt x="1075944" y="605028"/>
                </a:lnTo>
                <a:lnTo>
                  <a:pt x="1067816" y="608076"/>
                </a:lnTo>
                <a:lnTo>
                  <a:pt x="1076960" y="632333"/>
                </a:lnTo>
                <a:lnTo>
                  <a:pt x="1085723" y="629031"/>
                </a:lnTo>
                <a:lnTo>
                  <a:pt x="1149223" y="602742"/>
                </a:lnTo>
                <a:lnTo>
                  <a:pt x="1139317" y="578866"/>
                </a:lnTo>
                <a:close/>
              </a:path>
              <a:path w="2127884" h="962025">
                <a:moveTo>
                  <a:pt x="1043559" y="617220"/>
                </a:moveTo>
                <a:lnTo>
                  <a:pt x="970788" y="644652"/>
                </a:lnTo>
                <a:lnTo>
                  <a:pt x="979932" y="668909"/>
                </a:lnTo>
                <a:lnTo>
                  <a:pt x="1052703" y="641477"/>
                </a:lnTo>
                <a:lnTo>
                  <a:pt x="1043559" y="617220"/>
                </a:lnTo>
                <a:close/>
              </a:path>
              <a:path w="2127884" h="962025">
                <a:moveTo>
                  <a:pt x="946531" y="653796"/>
                </a:moveTo>
                <a:lnTo>
                  <a:pt x="934593" y="658368"/>
                </a:lnTo>
                <a:lnTo>
                  <a:pt x="873506" y="679450"/>
                </a:lnTo>
                <a:lnTo>
                  <a:pt x="882015" y="703834"/>
                </a:lnTo>
                <a:lnTo>
                  <a:pt x="943610" y="682625"/>
                </a:lnTo>
                <a:lnTo>
                  <a:pt x="955675" y="678053"/>
                </a:lnTo>
                <a:lnTo>
                  <a:pt x="946531" y="653796"/>
                </a:lnTo>
                <a:close/>
              </a:path>
              <a:path w="2127884" h="962025">
                <a:moveTo>
                  <a:pt x="849122" y="687832"/>
                </a:moveTo>
                <a:lnTo>
                  <a:pt x="788670" y="708660"/>
                </a:lnTo>
                <a:lnTo>
                  <a:pt x="775843" y="712724"/>
                </a:lnTo>
                <a:lnTo>
                  <a:pt x="783590" y="737450"/>
                </a:lnTo>
                <a:lnTo>
                  <a:pt x="797179" y="733196"/>
                </a:lnTo>
                <a:lnTo>
                  <a:pt x="857504" y="712343"/>
                </a:lnTo>
                <a:lnTo>
                  <a:pt x="849122" y="687832"/>
                </a:lnTo>
                <a:close/>
              </a:path>
              <a:path w="2127884" h="962025">
                <a:moveTo>
                  <a:pt x="751078" y="720483"/>
                </a:moveTo>
                <a:lnTo>
                  <a:pt x="676910" y="743750"/>
                </a:lnTo>
                <a:lnTo>
                  <a:pt x="684657" y="768464"/>
                </a:lnTo>
                <a:lnTo>
                  <a:pt x="758825" y="745197"/>
                </a:lnTo>
                <a:lnTo>
                  <a:pt x="751078" y="720483"/>
                </a:lnTo>
                <a:close/>
              </a:path>
              <a:path w="2127884" h="962025">
                <a:moveTo>
                  <a:pt x="652272" y="751497"/>
                </a:moveTo>
                <a:lnTo>
                  <a:pt x="638429" y="755827"/>
                </a:lnTo>
                <a:lnTo>
                  <a:pt x="577977" y="773036"/>
                </a:lnTo>
                <a:lnTo>
                  <a:pt x="584962" y="797953"/>
                </a:lnTo>
                <a:lnTo>
                  <a:pt x="646176" y="780554"/>
                </a:lnTo>
                <a:lnTo>
                  <a:pt x="660019" y="776224"/>
                </a:lnTo>
                <a:lnTo>
                  <a:pt x="652272" y="751497"/>
                </a:lnTo>
                <a:close/>
              </a:path>
              <a:path w="2127884" h="962025">
                <a:moveTo>
                  <a:pt x="552958" y="780110"/>
                </a:moveTo>
                <a:lnTo>
                  <a:pt x="483997" y="799731"/>
                </a:lnTo>
                <a:lnTo>
                  <a:pt x="478536" y="801128"/>
                </a:lnTo>
                <a:lnTo>
                  <a:pt x="485013" y="826223"/>
                </a:lnTo>
                <a:lnTo>
                  <a:pt x="491109" y="824661"/>
                </a:lnTo>
                <a:lnTo>
                  <a:pt x="560070" y="805040"/>
                </a:lnTo>
                <a:lnTo>
                  <a:pt x="552958" y="780110"/>
                </a:lnTo>
                <a:close/>
              </a:path>
              <a:path w="2127884" h="962025">
                <a:moveTo>
                  <a:pt x="453390" y="807567"/>
                </a:moveTo>
                <a:lnTo>
                  <a:pt x="378079" y="826858"/>
                </a:lnTo>
                <a:lnTo>
                  <a:pt x="384556" y="851954"/>
                </a:lnTo>
                <a:lnTo>
                  <a:pt x="459867" y="832662"/>
                </a:lnTo>
                <a:lnTo>
                  <a:pt x="453390" y="807567"/>
                </a:lnTo>
                <a:close/>
              </a:path>
              <a:path w="2127884" h="962025">
                <a:moveTo>
                  <a:pt x="353060" y="833297"/>
                </a:moveTo>
                <a:lnTo>
                  <a:pt x="325628" y="840320"/>
                </a:lnTo>
                <a:lnTo>
                  <a:pt x="277749" y="851281"/>
                </a:lnTo>
                <a:lnTo>
                  <a:pt x="283591" y="876528"/>
                </a:lnTo>
                <a:lnTo>
                  <a:pt x="332105" y="865416"/>
                </a:lnTo>
                <a:lnTo>
                  <a:pt x="359410" y="858393"/>
                </a:lnTo>
                <a:lnTo>
                  <a:pt x="353060" y="833297"/>
                </a:lnTo>
                <a:close/>
              </a:path>
              <a:path w="2127884" h="962025">
                <a:moveTo>
                  <a:pt x="252476" y="857059"/>
                </a:moveTo>
                <a:lnTo>
                  <a:pt x="176784" y="874420"/>
                </a:lnTo>
                <a:lnTo>
                  <a:pt x="182499" y="899668"/>
                </a:lnTo>
                <a:lnTo>
                  <a:pt x="258318" y="882319"/>
                </a:lnTo>
                <a:lnTo>
                  <a:pt x="252476" y="857059"/>
                </a:lnTo>
                <a:close/>
              </a:path>
              <a:path w="2127884" h="962025">
                <a:moveTo>
                  <a:pt x="114046" y="834593"/>
                </a:moveTo>
                <a:lnTo>
                  <a:pt x="0" y="923836"/>
                </a:lnTo>
                <a:lnTo>
                  <a:pt x="139827" y="961555"/>
                </a:lnTo>
                <a:lnTo>
                  <a:pt x="130037" y="913345"/>
                </a:lnTo>
                <a:lnTo>
                  <a:pt x="116840" y="913345"/>
                </a:lnTo>
                <a:lnTo>
                  <a:pt x="111760" y="887958"/>
                </a:lnTo>
                <a:lnTo>
                  <a:pt x="124362" y="885398"/>
                </a:lnTo>
                <a:lnTo>
                  <a:pt x="114046" y="834593"/>
                </a:lnTo>
                <a:close/>
              </a:path>
              <a:path w="2127884" h="962025">
                <a:moveTo>
                  <a:pt x="124362" y="885398"/>
                </a:moveTo>
                <a:lnTo>
                  <a:pt x="111760" y="887958"/>
                </a:lnTo>
                <a:lnTo>
                  <a:pt x="116840" y="913345"/>
                </a:lnTo>
                <a:lnTo>
                  <a:pt x="129515" y="910774"/>
                </a:lnTo>
                <a:lnTo>
                  <a:pt x="124362" y="885398"/>
                </a:lnTo>
                <a:close/>
              </a:path>
              <a:path w="2127884" h="962025">
                <a:moveTo>
                  <a:pt x="129515" y="910774"/>
                </a:moveTo>
                <a:lnTo>
                  <a:pt x="116840" y="913345"/>
                </a:lnTo>
                <a:lnTo>
                  <a:pt x="130037" y="913345"/>
                </a:lnTo>
                <a:lnTo>
                  <a:pt x="129515" y="910774"/>
                </a:lnTo>
                <a:close/>
              </a:path>
              <a:path w="2127884" h="962025">
                <a:moveTo>
                  <a:pt x="151765" y="879830"/>
                </a:moveTo>
                <a:lnTo>
                  <a:pt x="124362" y="885398"/>
                </a:lnTo>
                <a:lnTo>
                  <a:pt x="129515" y="910774"/>
                </a:lnTo>
                <a:lnTo>
                  <a:pt x="156845" y="905230"/>
                </a:lnTo>
                <a:lnTo>
                  <a:pt x="151765" y="87983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753347" y="5457240"/>
            <a:ext cx="6654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Given…  </a:t>
            </a: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When… </a:t>
            </a:r>
            <a:r>
              <a:rPr sz="1400" spc="-83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89990" y="4903723"/>
            <a:ext cx="3552825" cy="1370965"/>
            <a:chOff x="989990" y="4903723"/>
            <a:chExt cx="3552825" cy="1370965"/>
          </a:xfrm>
        </p:grpSpPr>
        <p:sp>
          <p:nvSpPr>
            <p:cNvPr id="27" name="object 27"/>
            <p:cNvSpPr/>
            <p:nvPr/>
          </p:nvSpPr>
          <p:spPr>
            <a:xfrm>
              <a:off x="2588133" y="4903723"/>
              <a:ext cx="1954530" cy="880110"/>
            </a:xfrm>
            <a:custGeom>
              <a:avLst/>
              <a:gdLst/>
              <a:ahLst/>
              <a:cxnLst/>
              <a:rect l="l" t="t" r="r" b="b"/>
              <a:pathLst>
                <a:path w="1954529" h="880110">
                  <a:moveTo>
                    <a:pt x="1878711" y="837488"/>
                  </a:moveTo>
                  <a:lnTo>
                    <a:pt x="1872995" y="862774"/>
                  </a:lnTo>
                  <a:lnTo>
                    <a:pt x="1948815" y="879830"/>
                  </a:lnTo>
                  <a:lnTo>
                    <a:pt x="1954530" y="854544"/>
                  </a:lnTo>
                  <a:lnTo>
                    <a:pt x="1878711" y="837488"/>
                  </a:lnTo>
                  <a:close/>
                </a:path>
                <a:path w="1954529" h="880110">
                  <a:moveTo>
                    <a:pt x="1778000" y="814222"/>
                  </a:moveTo>
                  <a:lnTo>
                    <a:pt x="1771777" y="839355"/>
                  </a:lnTo>
                  <a:lnTo>
                    <a:pt x="1796795" y="845629"/>
                  </a:lnTo>
                  <a:lnTo>
                    <a:pt x="1847722" y="857084"/>
                  </a:lnTo>
                  <a:lnTo>
                    <a:pt x="1853438" y="831811"/>
                  </a:lnTo>
                  <a:lnTo>
                    <a:pt x="1802511" y="820356"/>
                  </a:lnTo>
                  <a:lnTo>
                    <a:pt x="1778000" y="814222"/>
                  </a:lnTo>
                  <a:close/>
                </a:path>
                <a:path w="1954529" h="880110">
                  <a:moveTo>
                    <a:pt x="1677543" y="789038"/>
                  </a:moveTo>
                  <a:lnTo>
                    <a:pt x="1671193" y="814171"/>
                  </a:lnTo>
                  <a:lnTo>
                    <a:pt x="1746631" y="833056"/>
                  </a:lnTo>
                  <a:lnTo>
                    <a:pt x="1752854" y="807923"/>
                  </a:lnTo>
                  <a:lnTo>
                    <a:pt x="1677543" y="789038"/>
                  </a:lnTo>
                  <a:close/>
                </a:path>
                <a:path w="1954529" h="880110">
                  <a:moveTo>
                    <a:pt x="1577720" y="762114"/>
                  </a:moveTo>
                  <a:lnTo>
                    <a:pt x="1570863" y="787082"/>
                  </a:lnTo>
                  <a:lnTo>
                    <a:pt x="1645793" y="807758"/>
                  </a:lnTo>
                  <a:lnTo>
                    <a:pt x="1652651" y="782789"/>
                  </a:lnTo>
                  <a:lnTo>
                    <a:pt x="1577720" y="762114"/>
                  </a:lnTo>
                  <a:close/>
                </a:path>
                <a:path w="1954529" h="880110">
                  <a:moveTo>
                    <a:pt x="1478407" y="733856"/>
                  </a:moveTo>
                  <a:lnTo>
                    <a:pt x="1470914" y="758647"/>
                  </a:lnTo>
                  <a:lnTo>
                    <a:pt x="1502156" y="768134"/>
                  </a:lnTo>
                  <a:lnTo>
                    <a:pt x="1545844" y="780199"/>
                  </a:lnTo>
                  <a:lnTo>
                    <a:pt x="1552829" y="755218"/>
                  </a:lnTo>
                  <a:lnTo>
                    <a:pt x="1509014" y="743165"/>
                  </a:lnTo>
                  <a:lnTo>
                    <a:pt x="1478407" y="733856"/>
                  </a:lnTo>
                  <a:close/>
                </a:path>
                <a:path w="1954529" h="880110">
                  <a:moveTo>
                    <a:pt x="1379220" y="703783"/>
                  </a:moveTo>
                  <a:lnTo>
                    <a:pt x="1371727" y="728573"/>
                  </a:lnTo>
                  <a:lnTo>
                    <a:pt x="1446021" y="751128"/>
                  </a:lnTo>
                  <a:lnTo>
                    <a:pt x="1453642" y="726338"/>
                  </a:lnTo>
                  <a:lnTo>
                    <a:pt x="1379220" y="703783"/>
                  </a:lnTo>
                  <a:close/>
                </a:path>
                <a:path w="1954529" h="880110">
                  <a:moveTo>
                    <a:pt x="1281049" y="671576"/>
                  </a:moveTo>
                  <a:lnTo>
                    <a:pt x="1272920" y="696150"/>
                  </a:lnTo>
                  <a:lnTo>
                    <a:pt x="1346708" y="720610"/>
                  </a:lnTo>
                  <a:lnTo>
                    <a:pt x="1354836" y="696023"/>
                  </a:lnTo>
                  <a:lnTo>
                    <a:pt x="1281049" y="671576"/>
                  </a:lnTo>
                  <a:close/>
                </a:path>
                <a:path w="1954529" h="880110">
                  <a:moveTo>
                    <a:pt x="1183513" y="637794"/>
                  </a:moveTo>
                  <a:lnTo>
                    <a:pt x="1174622" y="662178"/>
                  </a:lnTo>
                  <a:lnTo>
                    <a:pt x="1221994" y="679322"/>
                  </a:lnTo>
                  <a:lnTo>
                    <a:pt x="1248283" y="688009"/>
                  </a:lnTo>
                  <a:lnTo>
                    <a:pt x="1256538" y="663447"/>
                  </a:lnTo>
                  <a:lnTo>
                    <a:pt x="1230121" y="654685"/>
                  </a:lnTo>
                  <a:lnTo>
                    <a:pt x="1183513" y="637794"/>
                  </a:lnTo>
                  <a:close/>
                </a:path>
                <a:path w="1954529" h="880110">
                  <a:moveTo>
                    <a:pt x="1086484" y="602360"/>
                  </a:moveTo>
                  <a:lnTo>
                    <a:pt x="1076959" y="626491"/>
                  </a:lnTo>
                  <a:lnTo>
                    <a:pt x="1087628" y="630682"/>
                  </a:lnTo>
                  <a:lnTo>
                    <a:pt x="1150366" y="653288"/>
                  </a:lnTo>
                  <a:lnTo>
                    <a:pt x="1159129" y="629031"/>
                  </a:lnTo>
                  <a:lnTo>
                    <a:pt x="1096391" y="606297"/>
                  </a:lnTo>
                  <a:lnTo>
                    <a:pt x="1086484" y="602360"/>
                  </a:lnTo>
                  <a:close/>
                </a:path>
                <a:path w="1954529" h="880110">
                  <a:moveTo>
                    <a:pt x="989965" y="564514"/>
                  </a:moveTo>
                  <a:lnTo>
                    <a:pt x="980567" y="588644"/>
                  </a:lnTo>
                  <a:lnTo>
                    <a:pt x="1052830" y="616966"/>
                  </a:lnTo>
                  <a:lnTo>
                    <a:pt x="1062355" y="592963"/>
                  </a:lnTo>
                  <a:lnTo>
                    <a:pt x="989965" y="564514"/>
                  </a:lnTo>
                  <a:close/>
                </a:path>
                <a:path w="1954529" h="880110">
                  <a:moveTo>
                    <a:pt x="894715" y="524637"/>
                  </a:moveTo>
                  <a:lnTo>
                    <a:pt x="884555" y="548513"/>
                  </a:lnTo>
                  <a:lnTo>
                    <a:pt x="956056" y="578992"/>
                  </a:lnTo>
                  <a:lnTo>
                    <a:pt x="966216" y="555116"/>
                  </a:lnTo>
                  <a:lnTo>
                    <a:pt x="894715" y="524637"/>
                  </a:lnTo>
                  <a:close/>
                </a:path>
                <a:path w="1954529" h="880110">
                  <a:moveTo>
                    <a:pt x="800354" y="482853"/>
                  </a:moveTo>
                  <a:lnTo>
                    <a:pt x="789432" y="506348"/>
                  </a:lnTo>
                  <a:lnTo>
                    <a:pt x="831342" y="525779"/>
                  </a:lnTo>
                  <a:lnTo>
                    <a:pt x="860806" y="538353"/>
                  </a:lnTo>
                  <a:lnTo>
                    <a:pt x="870966" y="514476"/>
                  </a:lnTo>
                  <a:lnTo>
                    <a:pt x="841502" y="501903"/>
                  </a:lnTo>
                  <a:lnTo>
                    <a:pt x="800354" y="482853"/>
                  </a:lnTo>
                  <a:close/>
                </a:path>
                <a:path w="1954529" h="880110">
                  <a:moveTo>
                    <a:pt x="706882" y="439038"/>
                  </a:moveTo>
                  <a:lnTo>
                    <a:pt x="695325" y="462153"/>
                  </a:lnTo>
                  <a:lnTo>
                    <a:pt x="709549" y="469391"/>
                  </a:lnTo>
                  <a:lnTo>
                    <a:pt x="765937" y="495426"/>
                  </a:lnTo>
                  <a:lnTo>
                    <a:pt x="776858" y="471931"/>
                  </a:lnTo>
                  <a:lnTo>
                    <a:pt x="720470" y="445897"/>
                  </a:lnTo>
                  <a:lnTo>
                    <a:pt x="706882" y="439038"/>
                  </a:lnTo>
                  <a:close/>
                </a:path>
                <a:path w="1954529" h="880110">
                  <a:moveTo>
                    <a:pt x="614299" y="392556"/>
                  </a:moveTo>
                  <a:lnTo>
                    <a:pt x="602615" y="415797"/>
                  </a:lnTo>
                  <a:lnTo>
                    <a:pt x="672083" y="450595"/>
                  </a:lnTo>
                  <a:lnTo>
                    <a:pt x="683768" y="427481"/>
                  </a:lnTo>
                  <a:lnTo>
                    <a:pt x="614299" y="392556"/>
                  </a:lnTo>
                  <a:close/>
                </a:path>
                <a:path w="1954529" h="880110">
                  <a:moveTo>
                    <a:pt x="523367" y="343662"/>
                  </a:moveTo>
                  <a:lnTo>
                    <a:pt x="511048" y="366522"/>
                  </a:lnTo>
                  <a:lnTo>
                    <a:pt x="579374" y="403606"/>
                  </a:lnTo>
                  <a:lnTo>
                    <a:pt x="591693" y="380745"/>
                  </a:lnTo>
                  <a:lnTo>
                    <a:pt x="523367" y="343662"/>
                  </a:lnTo>
                  <a:close/>
                </a:path>
                <a:path w="1954529" h="880110">
                  <a:moveTo>
                    <a:pt x="433831" y="292353"/>
                  </a:moveTo>
                  <a:lnTo>
                    <a:pt x="420750" y="314706"/>
                  </a:lnTo>
                  <a:lnTo>
                    <a:pt x="479679" y="349503"/>
                  </a:lnTo>
                  <a:lnTo>
                    <a:pt x="488315" y="354075"/>
                  </a:lnTo>
                  <a:lnTo>
                    <a:pt x="500634" y="331342"/>
                  </a:lnTo>
                  <a:lnTo>
                    <a:pt x="491998" y="326644"/>
                  </a:lnTo>
                  <a:lnTo>
                    <a:pt x="433831" y="292353"/>
                  </a:lnTo>
                  <a:close/>
                </a:path>
                <a:path w="1954529" h="880110">
                  <a:moveTo>
                    <a:pt x="345948" y="238632"/>
                  </a:moveTo>
                  <a:lnTo>
                    <a:pt x="331978" y="260350"/>
                  </a:lnTo>
                  <a:lnTo>
                    <a:pt x="371983" y="286003"/>
                  </a:lnTo>
                  <a:lnTo>
                    <a:pt x="398399" y="301625"/>
                  </a:lnTo>
                  <a:lnTo>
                    <a:pt x="411606" y="279273"/>
                  </a:lnTo>
                  <a:lnTo>
                    <a:pt x="385064" y="263651"/>
                  </a:lnTo>
                  <a:lnTo>
                    <a:pt x="345948" y="238632"/>
                  </a:lnTo>
                  <a:close/>
                </a:path>
                <a:path w="1954529" h="880110">
                  <a:moveTo>
                    <a:pt x="259587" y="182118"/>
                  </a:moveTo>
                  <a:lnTo>
                    <a:pt x="244856" y="203326"/>
                  </a:lnTo>
                  <a:lnTo>
                    <a:pt x="269113" y="220218"/>
                  </a:lnTo>
                  <a:lnTo>
                    <a:pt x="310134" y="246506"/>
                  </a:lnTo>
                  <a:lnTo>
                    <a:pt x="324104" y="224662"/>
                  </a:lnTo>
                  <a:lnTo>
                    <a:pt x="282956" y="198374"/>
                  </a:lnTo>
                  <a:lnTo>
                    <a:pt x="259587" y="182118"/>
                  </a:lnTo>
                  <a:close/>
                </a:path>
                <a:path w="1954529" h="880110">
                  <a:moveTo>
                    <a:pt x="175387" y="122808"/>
                  </a:moveTo>
                  <a:lnTo>
                    <a:pt x="159639" y="143382"/>
                  </a:lnTo>
                  <a:lnTo>
                    <a:pt x="171323" y="152273"/>
                  </a:lnTo>
                  <a:lnTo>
                    <a:pt x="223519" y="188594"/>
                  </a:lnTo>
                  <a:lnTo>
                    <a:pt x="238379" y="167386"/>
                  </a:lnTo>
                  <a:lnTo>
                    <a:pt x="186055" y="131063"/>
                  </a:lnTo>
                  <a:lnTo>
                    <a:pt x="175387" y="122808"/>
                  </a:lnTo>
                  <a:close/>
                </a:path>
                <a:path w="1954529" h="880110">
                  <a:moveTo>
                    <a:pt x="0" y="0"/>
                  </a:moveTo>
                  <a:lnTo>
                    <a:pt x="59181" y="132206"/>
                  </a:lnTo>
                  <a:lnTo>
                    <a:pt x="92251" y="91817"/>
                  </a:lnTo>
                  <a:lnTo>
                    <a:pt x="82296" y="84200"/>
                  </a:lnTo>
                  <a:lnTo>
                    <a:pt x="98043" y="63626"/>
                  </a:lnTo>
                  <a:lnTo>
                    <a:pt x="115332" y="63626"/>
                  </a:lnTo>
                  <a:lnTo>
                    <a:pt x="141224" y="32003"/>
                  </a:lnTo>
                  <a:lnTo>
                    <a:pt x="0" y="0"/>
                  </a:lnTo>
                  <a:close/>
                </a:path>
                <a:path w="1954529" h="880110">
                  <a:moveTo>
                    <a:pt x="108673" y="71759"/>
                  </a:moveTo>
                  <a:lnTo>
                    <a:pt x="92251" y="91817"/>
                  </a:lnTo>
                  <a:lnTo>
                    <a:pt x="139065" y="127634"/>
                  </a:lnTo>
                  <a:lnTo>
                    <a:pt x="154812" y="107061"/>
                  </a:lnTo>
                  <a:lnTo>
                    <a:pt x="108673" y="71759"/>
                  </a:lnTo>
                  <a:close/>
                </a:path>
                <a:path w="1954529" h="880110">
                  <a:moveTo>
                    <a:pt x="98043" y="63626"/>
                  </a:moveTo>
                  <a:lnTo>
                    <a:pt x="82296" y="84200"/>
                  </a:lnTo>
                  <a:lnTo>
                    <a:pt x="92251" y="91817"/>
                  </a:lnTo>
                  <a:lnTo>
                    <a:pt x="108673" y="71759"/>
                  </a:lnTo>
                  <a:lnTo>
                    <a:pt x="98043" y="63626"/>
                  </a:lnTo>
                  <a:close/>
                </a:path>
                <a:path w="1954529" h="880110">
                  <a:moveTo>
                    <a:pt x="115332" y="63626"/>
                  </a:moveTo>
                  <a:lnTo>
                    <a:pt x="98043" y="63626"/>
                  </a:lnTo>
                  <a:lnTo>
                    <a:pt x="108673" y="71759"/>
                  </a:lnTo>
                  <a:lnTo>
                    <a:pt x="115332" y="6362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9758" y="5620207"/>
              <a:ext cx="1483614" cy="274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990" y="5895136"/>
              <a:ext cx="2032508" cy="274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27223" y="4915712"/>
              <a:ext cx="1341539" cy="13584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899769" y="1560575"/>
            <a:ext cx="3719195" cy="1298575"/>
            <a:chOff x="899769" y="1560575"/>
            <a:chExt cx="3719195" cy="1298575"/>
          </a:xfrm>
        </p:grpSpPr>
        <p:sp>
          <p:nvSpPr>
            <p:cNvPr id="32" name="object 32"/>
            <p:cNvSpPr/>
            <p:nvPr/>
          </p:nvSpPr>
          <p:spPr>
            <a:xfrm>
              <a:off x="2533268" y="1890394"/>
              <a:ext cx="2085975" cy="969010"/>
            </a:xfrm>
            <a:custGeom>
              <a:avLst/>
              <a:gdLst/>
              <a:ahLst/>
              <a:cxnLst/>
              <a:rect l="l" t="t" r="r" b="b"/>
              <a:pathLst>
                <a:path w="2085975" h="969010">
                  <a:moveTo>
                    <a:pt x="58547" y="897763"/>
                  </a:moveTo>
                  <a:lnTo>
                    <a:pt x="43814" y="910208"/>
                  </a:lnTo>
                  <a:lnTo>
                    <a:pt x="0" y="949197"/>
                  </a:lnTo>
                  <a:lnTo>
                    <a:pt x="17144" y="968628"/>
                  </a:lnTo>
                  <a:lnTo>
                    <a:pt x="61087" y="929513"/>
                  </a:lnTo>
                  <a:lnTo>
                    <a:pt x="75311" y="917447"/>
                  </a:lnTo>
                  <a:lnTo>
                    <a:pt x="58547" y="897763"/>
                  </a:lnTo>
                  <a:close/>
                </a:path>
                <a:path w="2085975" h="969010">
                  <a:moveTo>
                    <a:pt x="139192" y="831595"/>
                  </a:moveTo>
                  <a:lnTo>
                    <a:pt x="136906" y="833246"/>
                  </a:lnTo>
                  <a:lnTo>
                    <a:pt x="89662" y="871346"/>
                  </a:lnTo>
                  <a:lnTo>
                    <a:pt x="78358" y="880999"/>
                  </a:lnTo>
                  <a:lnTo>
                    <a:pt x="95123" y="900683"/>
                  </a:lnTo>
                  <a:lnTo>
                    <a:pt x="106425" y="891158"/>
                  </a:lnTo>
                  <a:lnTo>
                    <a:pt x="153162" y="853439"/>
                  </a:lnTo>
                  <a:lnTo>
                    <a:pt x="154939" y="852169"/>
                  </a:lnTo>
                  <a:lnTo>
                    <a:pt x="139192" y="831595"/>
                  </a:lnTo>
                  <a:close/>
                </a:path>
                <a:path w="2085975" h="969010">
                  <a:moveTo>
                    <a:pt x="222631" y="769365"/>
                  </a:moveTo>
                  <a:lnTo>
                    <a:pt x="185800" y="795781"/>
                  </a:lnTo>
                  <a:lnTo>
                    <a:pt x="159766" y="815847"/>
                  </a:lnTo>
                  <a:lnTo>
                    <a:pt x="175513" y="836421"/>
                  </a:lnTo>
                  <a:lnTo>
                    <a:pt x="201675" y="816355"/>
                  </a:lnTo>
                  <a:lnTo>
                    <a:pt x="237617" y="790447"/>
                  </a:lnTo>
                  <a:lnTo>
                    <a:pt x="222631" y="769365"/>
                  </a:lnTo>
                  <a:close/>
                </a:path>
                <a:path w="2085975" h="969010">
                  <a:moveTo>
                    <a:pt x="307848" y="709549"/>
                  </a:moveTo>
                  <a:lnTo>
                    <a:pt x="287908" y="722502"/>
                  </a:lnTo>
                  <a:lnTo>
                    <a:pt x="243586" y="754252"/>
                  </a:lnTo>
                  <a:lnTo>
                    <a:pt x="258699" y="775334"/>
                  </a:lnTo>
                  <a:lnTo>
                    <a:pt x="303022" y="743584"/>
                  </a:lnTo>
                  <a:lnTo>
                    <a:pt x="321944" y="731138"/>
                  </a:lnTo>
                  <a:lnTo>
                    <a:pt x="307848" y="709549"/>
                  </a:lnTo>
                  <a:close/>
                </a:path>
                <a:path w="2085975" h="969010">
                  <a:moveTo>
                    <a:pt x="394462" y="652652"/>
                  </a:moveTo>
                  <a:lnTo>
                    <a:pt x="329438" y="695325"/>
                  </a:lnTo>
                  <a:lnTo>
                    <a:pt x="343662" y="716914"/>
                  </a:lnTo>
                  <a:lnTo>
                    <a:pt x="408686" y="674369"/>
                  </a:lnTo>
                  <a:lnTo>
                    <a:pt x="394462" y="652652"/>
                  </a:lnTo>
                  <a:close/>
                </a:path>
                <a:path w="2085975" h="969010">
                  <a:moveTo>
                    <a:pt x="483743" y="599058"/>
                  </a:moveTo>
                  <a:lnTo>
                    <a:pt x="417068" y="639063"/>
                  </a:lnTo>
                  <a:lnTo>
                    <a:pt x="430403" y="661288"/>
                  </a:lnTo>
                  <a:lnTo>
                    <a:pt x="497078" y="621283"/>
                  </a:lnTo>
                  <a:lnTo>
                    <a:pt x="483743" y="599058"/>
                  </a:lnTo>
                  <a:close/>
                </a:path>
                <a:path w="2085975" h="969010">
                  <a:moveTo>
                    <a:pt x="574294" y="547877"/>
                  </a:moveTo>
                  <a:lnTo>
                    <a:pt x="509650" y="583438"/>
                  </a:lnTo>
                  <a:lnTo>
                    <a:pt x="505968" y="585724"/>
                  </a:lnTo>
                  <a:lnTo>
                    <a:pt x="519303" y="607949"/>
                  </a:lnTo>
                  <a:lnTo>
                    <a:pt x="522986" y="605663"/>
                  </a:lnTo>
                  <a:lnTo>
                    <a:pt x="586867" y="570483"/>
                  </a:lnTo>
                  <a:lnTo>
                    <a:pt x="574294" y="547877"/>
                  </a:lnTo>
                  <a:close/>
                </a:path>
                <a:path w="2085975" h="969010">
                  <a:moveTo>
                    <a:pt x="666242" y="498982"/>
                  </a:moveTo>
                  <a:lnTo>
                    <a:pt x="628904" y="517778"/>
                  </a:lnTo>
                  <a:lnTo>
                    <a:pt x="597026" y="535304"/>
                  </a:lnTo>
                  <a:lnTo>
                    <a:pt x="609600" y="558038"/>
                  </a:lnTo>
                  <a:lnTo>
                    <a:pt x="641350" y="540512"/>
                  </a:lnTo>
                  <a:lnTo>
                    <a:pt x="677926" y="522096"/>
                  </a:lnTo>
                  <a:lnTo>
                    <a:pt x="666242" y="498982"/>
                  </a:lnTo>
                  <a:close/>
                </a:path>
                <a:path w="2085975" h="969010">
                  <a:moveTo>
                    <a:pt x="759206" y="452246"/>
                  </a:moveTo>
                  <a:lnTo>
                    <a:pt x="753491" y="454913"/>
                  </a:lnTo>
                  <a:lnTo>
                    <a:pt x="689356" y="487299"/>
                  </a:lnTo>
                  <a:lnTo>
                    <a:pt x="701039" y="510413"/>
                  </a:lnTo>
                  <a:lnTo>
                    <a:pt x="765175" y="478027"/>
                  </a:lnTo>
                  <a:lnTo>
                    <a:pt x="770128" y="475741"/>
                  </a:lnTo>
                  <a:lnTo>
                    <a:pt x="759206" y="452246"/>
                  </a:lnTo>
                  <a:close/>
                </a:path>
                <a:path w="2085975" h="969010">
                  <a:moveTo>
                    <a:pt x="853185" y="408558"/>
                  </a:moveTo>
                  <a:lnTo>
                    <a:pt x="782701" y="441325"/>
                  </a:lnTo>
                  <a:lnTo>
                    <a:pt x="793622" y="464819"/>
                  </a:lnTo>
                  <a:lnTo>
                    <a:pt x="864107" y="432053"/>
                  </a:lnTo>
                  <a:lnTo>
                    <a:pt x="853185" y="408558"/>
                  </a:lnTo>
                  <a:close/>
                </a:path>
                <a:path w="2085975" h="969010">
                  <a:moveTo>
                    <a:pt x="948563" y="366902"/>
                  </a:moveTo>
                  <a:lnTo>
                    <a:pt x="883157" y="394715"/>
                  </a:lnTo>
                  <a:lnTo>
                    <a:pt x="876681" y="397637"/>
                  </a:lnTo>
                  <a:lnTo>
                    <a:pt x="887603" y="421131"/>
                  </a:lnTo>
                  <a:lnTo>
                    <a:pt x="894080" y="418210"/>
                  </a:lnTo>
                  <a:lnTo>
                    <a:pt x="958722" y="390778"/>
                  </a:lnTo>
                  <a:lnTo>
                    <a:pt x="948563" y="366902"/>
                  </a:lnTo>
                  <a:close/>
                </a:path>
                <a:path w="2085975" h="969010">
                  <a:moveTo>
                    <a:pt x="1044575" y="327025"/>
                  </a:moveTo>
                  <a:lnTo>
                    <a:pt x="1017651" y="337438"/>
                  </a:lnTo>
                  <a:lnTo>
                    <a:pt x="972311" y="356742"/>
                  </a:lnTo>
                  <a:lnTo>
                    <a:pt x="982471" y="380618"/>
                  </a:lnTo>
                  <a:lnTo>
                    <a:pt x="1027810" y="361314"/>
                  </a:lnTo>
                  <a:lnTo>
                    <a:pt x="1053972" y="351154"/>
                  </a:lnTo>
                  <a:lnTo>
                    <a:pt x="1044575" y="327025"/>
                  </a:lnTo>
                  <a:close/>
                </a:path>
                <a:path w="2085975" h="969010">
                  <a:moveTo>
                    <a:pt x="1141095" y="289305"/>
                  </a:moveTo>
                  <a:lnTo>
                    <a:pt x="1068705" y="317500"/>
                  </a:lnTo>
                  <a:lnTo>
                    <a:pt x="1078103" y="341756"/>
                  </a:lnTo>
                  <a:lnTo>
                    <a:pt x="1150493" y="313435"/>
                  </a:lnTo>
                  <a:lnTo>
                    <a:pt x="1141095" y="289305"/>
                  </a:lnTo>
                  <a:close/>
                </a:path>
                <a:path w="2085975" h="969010">
                  <a:moveTo>
                    <a:pt x="1238884" y="254000"/>
                  </a:moveTo>
                  <a:lnTo>
                    <a:pt x="1165733" y="280034"/>
                  </a:lnTo>
                  <a:lnTo>
                    <a:pt x="1174369" y="304418"/>
                  </a:lnTo>
                  <a:lnTo>
                    <a:pt x="1247647" y="278383"/>
                  </a:lnTo>
                  <a:lnTo>
                    <a:pt x="1238884" y="254000"/>
                  </a:lnTo>
                  <a:close/>
                </a:path>
                <a:path w="2085975" h="969010">
                  <a:moveTo>
                    <a:pt x="1337309" y="220090"/>
                  </a:moveTo>
                  <a:lnTo>
                    <a:pt x="1300988" y="231901"/>
                  </a:lnTo>
                  <a:lnTo>
                    <a:pt x="1263395" y="245237"/>
                  </a:lnTo>
                  <a:lnTo>
                    <a:pt x="1272032" y="269620"/>
                  </a:lnTo>
                  <a:lnTo>
                    <a:pt x="1309623" y="256285"/>
                  </a:lnTo>
                  <a:lnTo>
                    <a:pt x="1345310" y="244728"/>
                  </a:lnTo>
                  <a:lnTo>
                    <a:pt x="1337309" y="220090"/>
                  </a:lnTo>
                  <a:close/>
                </a:path>
                <a:path w="2085975" h="969010">
                  <a:moveTo>
                    <a:pt x="1435861" y="188087"/>
                  </a:moveTo>
                  <a:lnTo>
                    <a:pt x="1361947" y="212089"/>
                  </a:lnTo>
                  <a:lnTo>
                    <a:pt x="1369948" y="236727"/>
                  </a:lnTo>
                  <a:lnTo>
                    <a:pt x="1443863" y="212725"/>
                  </a:lnTo>
                  <a:lnTo>
                    <a:pt x="1435861" y="188087"/>
                  </a:lnTo>
                  <a:close/>
                </a:path>
                <a:path w="2085975" h="969010">
                  <a:moveTo>
                    <a:pt x="1535430" y="158241"/>
                  </a:moveTo>
                  <a:lnTo>
                    <a:pt x="1460881" y="180339"/>
                  </a:lnTo>
                  <a:lnTo>
                    <a:pt x="1468246" y="205104"/>
                  </a:lnTo>
                  <a:lnTo>
                    <a:pt x="1542795" y="183133"/>
                  </a:lnTo>
                  <a:lnTo>
                    <a:pt x="1535430" y="158241"/>
                  </a:lnTo>
                  <a:close/>
                </a:path>
                <a:path w="2085975" h="969010">
                  <a:moveTo>
                    <a:pt x="1635379" y="129666"/>
                  </a:moveTo>
                  <a:lnTo>
                    <a:pt x="1601723" y="138683"/>
                  </a:lnTo>
                  <a:lnTo>
                    <a:pt x="1560321" y="150875"/>
                  </a:lnTo>
                  <a:lnTo>
                    <a:pt x="1567560" y="175767"/>
                  </a:lnTo>
                  <a:lnTo>
                    <a:pt x="1609090" y="163575"/>
                  </a:lnTo>
                  <a:lnTo>
                    <a:pt x="1642109" y="154685"/>
                  </a:lnTo>
                  <a:lnTo>
                    <a:pt x="1635379" y="129666"/>
                  </a:lnTo>
                  <a:close/>
                </a:path>
                <a:path w="2085975" h="969010">
                  <a:moveTo>
                    <a:pt x="1735582" y="102996"/>
                  </a:moveTo>
                  <a:lnTo>
                    <a:pt x="1660397" y="123062"/>
                  </a:lnTo>
                  <a:lnTo>
                    <a:pt x="1667129" y="148081"/>
                  </a:lnTo>
                  <a:lnTo>
                    <a:pt x="1742185" y="128015"/>
                  </a:lnTo>
                  <a:lnTo>
                    <a:pt x="1735582" y="102996"/>
                  </a:lnTo>
                  <a:close/>
                </a:path>
                <a:path w="2085975" h="969010">
                  <a:moveTo>
                    <a:pt x="1836546" y="78231"/>
                  </a:moveTo>
                  <a:lnTo>
                    <a:pt x="1760855" y="96392"/>
                  </a:lnTo>
                  <a:lnTo>
                    <a:pt x="1766951" y="121538"/>
                  </a:lnTo>
                  <a:lnTo>
                    <a:pt x="1842516" y="103377"/>
                  </a:lnTo>
                  <a:lnTo>
                    <a:pt x="1836546" y="78231"/>
                  </a:lnTo>
                  <a:close/>
                </a:path>
                <a:path w="2085975" h="969010">
                  <a:moveTo>
                    <a:pt x="1937766" y="54482"/>
                  </a:moveTo>
                  <a:lnTo>
                    <a:pt x="1918716" y="58546"/>
                  </a:lnTo>
                  <a:lnTo>
                    <a:pt x="1861693" y="72262"/>
                  </a:lnTo>
                  <a:lnTo>
                    <a:pt x="1867789" y="97408"/>
                  </a:lnTo>
                  <a:lnTo>
                    <a:pt x="1924684" y="83819"/>
                  </a:lnTo>
                  <a:lnTo>
                    <a:pt x="1943100" y="79882"/>
                  </a:lnTo>
                  <a:lnTo>
                    <a:pt x="1937766" y="54482"/>
                  </a:lnTo>
                  <a:close/>
                </a:path>
                <a:path w="2085975" h="969010">
                  <a:moveTo>
                    <a:pt x="1945258" y="0"/>
                  </a:moveTo>
                  <a:lnTo>
                    <a:pt x="1972183" y="126618"/>
                  </a:lnTo>
                  <a:lnTo>
                    <a:pt x="2037667" y="74421"/>
                  </a:lnTo>
                  <a:lnTo>
                    <a:pt x="1968500" y="74421"/>
                  </a:lnTo>
                  <a:lnTo>
                    <a:pt x="1963039" y="49149"/>
                  </a:lnTo>
                  <a:lnTo>
                    <a:pt x="1968627" y="47878"/>
                  </a:lnTo>
                  <a:lnTo>
                    <a:pt x="2070967" y="47878"/>
                  </a:lnTo>
                  <a:lnTo>
                    <a:pt x="2085467" y="36321"/>
                  </a:lnTo>
                  <a:lnTo>
                    <a:pt x="1945258" y="0"/>
                  </a:lnTo>
                  <a:close/>
                </a:path>
                <a:path w="2085975" h="969010">
                  <a:moveTo>
                    <a:pt x="1968627" y="47878"/>
                  </a:moveTo>
                  <a:lnTo>
                    <a:pt x="1963039" y="49149"/>
                  </a:lnTo>
                  <a:lnTo>
                    <a:pt x="1968500" y="74421"/>
                  </a:lnTo>
                  <a:lnTo>
                    <a:pt x="1974088" y="73278"/>
                  </a:lnTo>
                  <a:lnTo>
                    <a:pt x="1968627" y="47878"/>
                  </a:lnTo>
                  <a:close/>
                </a:path>
                <a:path w="2085975" h="969010">
                  <a:moveTo>
                    <a:pt x="2070967" y="47878"/>
                  </a:moveTo>
                  <a:lnTo>
                    <a:pt x="1968627" y="47878"/>
                  </a:lnTo>
                  <a:lnTo>
                    <a:pt x="1974088" y="73278"/>
                  </a:lnTo>
                  <a:lnTo>
                    <a:pt x="1968500" y="74421"/>
                  </a:lnTo>
                  <a:lnTo>
                    <a:pt x="2037667" y="74421"/>
                  </a:lnTo>
                  <a:lnTo>
                    <a:pt x="2070967" y="4787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8712" y="1734311"/>
              <a:ext cx="496824" cy="4373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79063" y="1560575"/>
              <a:ext cx="495300" cy="437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769" y="1655063"/>
              <a:ext cx="1803653" cy="2743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3215" y="1929079"/>
              <a:ext cx="1026985" cy="27462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511476" y="2752280"/>
            <a:ext cx="3057525" cy="3620135"/>
            <a:chOff x="8511476" y="2752280"/>
            <a:chExt cx="3057525" cy="3620135"/>
          </a:xfrm>
        </p:grpSpPr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40570" y="5633313"/>
              <a:ext cx="1443101" cy="2743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40570" y="5907633"/>
              <a:ext cx="1663827" cy="274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57260" y="5405627"/>
              <a:ext cx="969263" cy="9662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73158" y="4878069"/>
              <a:ext cx="1307592" cy="274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6277" y="3005544"/>
              <a:ext cx="798060" cy="9337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6984" y="3790187"/>
              <a:ext cx="829055" cy="8747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24494" y="2765297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20"/>
                  </a:lnTo>
                  <a:lnTo>
                    <a:pt x="3028092" y="1768861"/>
                  </a:lnTo>
                  <a:lnTo>
                    <a:pt x="3018934" y="1813690"/>
                  </a:lnTo>
                  <a:lnTo>
                    <a:pt x="3004173" y="1856196"/>
                  </a:lnTo>
                  <a:lnTo>
                    <a:pt x="2984217" y="1895968"/>
                  </a:lnTo>
                  <a:lnTo>
                    <a:pt x="2959478" y="1932598"/>
                  </a:lnTo>
                  <a:lnTo>
                    <a:pt x="2930366" y="1965674"/>
                  </a:lnTo>
                  <a:lnTo>
                    <a:pt x="2897290" y="1994786"/>
                  </a:lnTo>
                  <a:lnTo>
                    <a:pt x="2860660" y="2019525"/>
                  </a:lnTo>
                  <a:lnTo>
                    <a:pt x="2820888" y="2039481"/>
                  </a:lnTo>
                  <a:lnTo>
                    <a:pt x="2778382" y="2054242"/>
                  </a:lnTo>
                  <a:lnTo>
                    <a:pt x="2733553" y="2063400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400"/>
                  </a:lnTo>
                  <a:lnTo>
                    <a:pt x="252853" y="2054242"/>
                  </a:lnTo>
                  <a:lnTo>
                    <a:pt x="210347" y="2039481"/>
                  </a:lnTo>
                  <a:lnTo>
                    <a:pt x="170575" y="2019525"/>
                  </a:lnTo>
                  <a:lnTo>
                    <a:pt x="133945" y="1994786"/>
                  </a:lnTo>
                  <a:lnTo>
                    <a:pt x="100869" y="1965674"/>
                  </a:lnTo>
                  <a:lnTo>
                    <a:pt x="71757" y="1932598"/>
                  </a:lnTo>
                  <a:lnTo>
                    <a:pt x="47018" y="1895968"/>
                  </a:lnTo>
                  <a:lnTo>
                    <a:pt x="27062" y="1856196"/>
                  </a:lnTo>
                  <a:lnTo>
                    <a:pt x="12301" y="1813690"/>
                  </a:lnTo>
                  <a:lnTo>
                    <a:pt x="3143" y="1768861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0451972" y="3327653"/>
            <a:ext cx="848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Given…  </a:t>
            </a: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When… </a:t>
            </a:r>
            <a:r>
              <a:rPr sz="1800" spc="-107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613663" y="2885184"/>
            <a:ext cx="744693" cy="80264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656881" y="2464376"/>
            <a:ext cx="731421" cy="790818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692419" y="1485939"/>
            <a:ext cx="2784475" cy="1931035"/>
            <a:chOff x="4692419" y="1485939"/>
            <a:chExt cx="2784475" cy="1931035"/>
          </a:xfrm>
        </p:grpSpPr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0788" y="1546901"/>
              <a:ext cx="810768" cy="8716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2419" y="2542053"/>
              <a:ext cx="787856" cy="836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0496" y="2580153"/>
              <a:ext cx="740566" cy="8366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622808" y="0"/>
                  </a:moveTo>
                  <a:lnTo>
                    <a:pt x="572947" y="5485"/>
                  </a:lnTo>
                  <a:lnTo>
                    <a:pt x="524085" y="16755"/>
                  </a:lnTo>
                  <a:lnTo>
                    <a:pt x="477138" y="33964"/>
                  </a:lnTo>
                  <a:lnTo>
                    <a:pt x="430274" y="59152"/>
                  </a:lnTo>
                  <a:lnTo>
                    <a:pt x="391478" y="89068"/>
                  </a:lnTo>
                  <a:lnTo>
                    <a:pt x="361051" y="122807"/>
                  </a:lnTo>
                  <a:lnTo>
                    <a:pt x="339291" y="159463"/>
                  </a:lnTo>
                  <a:lnTo>
                    <a:pt x="326498" y="198128"/>
                  </a:lnTo>
                  <a:lnTo>
                    <a:pt x="322970" y="237898"/>
                  </a:lnTo>
                  <a:lnTo>
                    <a:pt x="329006" y="277864"/>
                  </a:lnTo>
                  <a:lnTo>
                    <a:pt x="344905" y="317123"/>
                  </a:lnTo>
                  <a:lnTo>
                    <a:pt x="370967" y="354766"/>
                  </a:lnTo>
                  <a:lnTo>
                    <a:pt x="0" y="660836"/>
                  </a:lnTo>
                  <a:lnTo>
                    <a:pt x="454660" y="420298"/>
                  </a:lnTo>
                  <a:lnTo>
                    <a:pt x="496116" y="438998"/>
                  </a:lnTo>
                  <a:lnTo>
                    <a:pt x="540234" y="452794"/>
                  </a:lnTo>
                  <a:lnTo>
                    <a:pt x="586221" y="461660"/>
                  </a:lnTo>
                  <a:lnTo>
                    <a:pt x="633285" y="465573"/>
                  </a:lnTo>
                  <a:lnTo>
                    <a:pt x="680635" y="464510"/>
                  </a:lnTo>
                  <a:lnTo>
                    <a:pt x="727479" y="458445"/>
                  </a:lnTo>
                  <a:lnTo>
                    <a:pt x="773026" y="447357"/>
                  </a:lnTo>
                  <a:lnTo>
                    <a:pt x="816483" y="431220"/>
                  </a:lnTo>
                  <a:lnTo>
                    <a:pt x="863347" y="406032"/>
                  </a:lnTo>
                  <a:lnTo>
                    <a:pt x="902143" y="376115"/>
                  </a:lnTo>
                  <a:lnTo>
                    <a:pt x="932570" y="342376"/>
                  </a:lnTo>
                  <a:lnTo>
                    <a:pt x="954330" y="305721"/>
                  </a:lnTo>
                  <a:lnTo>
                    <a:pt x="967123" y="267055"/>
                  </a:lnTo>
                  <a:lnTo>
                    <a:pt x="970651" y="227286"/>
                  </a:lnTo>
                  <a:lnTo>
                    <a:pt x="964615" y="187319"/>
                  </a:lnTo>
                  <a:lnTo>
                    <a:pt x="948716" y="148061"/>
                  </a:lnTo>
                  <a:lnTo>
                    <a:pt x="922655" y="110418"/>
                  </a:lnTo>
                  <a:lnTo>
                    <a:pt x="891516" y="79792"/>
                  </a:lnTo>
                  <a:lnTo>
                    <a:pt x="854948" y="53857"/>
                  </a:lnTo>
                  <a:lnTo>
                    <a:pt x="813869" y="32768"/>
                  </a:lnTo>
                  <a:lnTo>
                    <a:pt x="769198" y="16682"/>
                  </a:lnTo>
                  <a:lnTo>
                    <a:pt x="721852" y="5754"/>
                  </a:lnTo>
                  <a:lnTo>
                    <a:pt x="672749" y="141"/>
                  </a:lnTo>
                  <a:lnTo>
                    <a:pt x="622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0" y="660836"/>
                  </a:moveTo>
                  <a:lnTo>
                    <a:pt x="370967" y="354766"/>
                  </a:lnTo>
                  <a:lnTo>
                    <a:pt x="344905" y="317123"/>
                  </a:lnTo>
                  <a:lnTo>
                    <a:pt x="329006" y="277864"/>
                  </a:lnTo>
                  <a:lnTo>
                    <a:pt x="322970" y="237898"/>
                  </a:lnTo>
                  <a:lnTo>
                    <a:pt x="326498" y="198128"/>
                  </a:lnTo>
                  <a:lnTo>
                    <a:pt x="339291" y="159463"/>
                  </a:lnTo>
                  <a:lnTo>
                    <a:pt x="361051" y="122807"/>
                  </a:lnTo>
                  <a:lnTo>
                    <a:pt x="391478" y="89068"/>
                  </a:lnTo>
                  <a:lnTo>
                    <a:pt x="430274" y="59152"/>
                  </a:lnTo>
                  <a:lnTo>
                    <a:pt x="477138" y="33964"/>
                  </a:lnTo>
                  <a:lnTo>
                    <a:pt x="524085" y="16755"/>
                  </a:lnTo>
                  <a:lnTo>
                    <a:pt x="572947" y="5485"/>
                  </a:lnTo>
                  <a:lnTo>
                    <a:pt x="622808" y="0"/>
                  </a:lnTo>
                  <a:lnTo>
                    <a:pt x="672749" y="141"/>
                  </a:lnTo>
                  <a:lnTo>
                    <a:pt x="721852" y="5754"/>
                  </a:lnTo>
                  <a:lnTo>
                    <a:pt x="769198" y="16682"/>
                  </a:lnTo>
                  <a:lnTo>
                    <a:pt x="813869" y="32768"/>
                  </a:lnTo>
                  <a:lnTo>
                    <a:pt x="854948" y="53857"/>
                  </a:lnTo>
                  <a:lnTo>
                    <a:pt x="891516" y="79792"/>
                  </a:lnTo>
                  <a:lnTo>
                    <a:pt x="922655" y="110418"/>
                  </a:lnTo>
                  <a:lnTo>
                    <a:pt x="948716" y="148061"/>
                  </a:lnTo>
                  <a:lnTo>
                    <a:pt x="964615" y="187319"/>
                  </a:lnTo>
                  <a:lnTo>
                    <a:pt x="970651" y="227286"/>
                  </a:lnTo>
                  <a:lnTo>
                    <a:pt x="967123" y="267055"/>
                  </a:lnTo>
                  <a:lnTo>
                    <a:pt x="954330" y="305721"/>
                  </a:lnTo>
                  <a:lnTo>
                    <a:pt x="932570" y="342376"/>
                  </a:lnTo>
                  <a:lnTo>
                    <a:pt x="902143" y="376115"/>
                  </a:lnTo>
                  <a:lnTo>
                    <a:pt x="863347" y="406032"/>
                  </a:lnTo>
                  <a:lnTo>
                    <a:pt x="816483" y="431220"/>
                  </a:lnTo>
                  <a:lnTo>
                    <a:pt x="773026" y="447357"/>
                  </a:lnTo>
                  <a:lnTo>
                    <a:pt x="727479" y="458445"/>
                  </a:lnTo>
                  <a:lnTo>
                    <a:pt x="680635" y="464510"/>
                  </a:lnTo>
                  <a:lnTo>
                    <a:pt x="633285" y="465573"/>
                  </a:lnTo>
                  <a:lnTo>
                    <a:pt x="586221" y="461660"/>
                  </a:lnTo>
                  <a:lnTo>
                    <a:pt x="540234" y="452794"/>
                  </a:lnTo>
                  <a:lnTo>
                    <a:pt x="496116" y="438998"/>
                  </a:lnTo>
                  <a:lnTo>
                    <a:pt x="454660" y="420298"/>
                  </a:lnTo>
                  <a:lnTo>
                    <a:pt x="0" y="66083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0405" y="1485939"/>
              <a:ext cx="786280" cy="92040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320632" y="0"/>
                  </a:moveTo>
                  <a:lnTo>
                    <a:pt x="270873" y="3100"/>
                  </a:lnTo>
                  <a:lnTo>
                    <a:pt x="222579" y="11603"/>
                  </a:lnTo>
                  <a:lnTo>
                    <a:pt x="176646" y="25300"/>
                  </a:lnTo>
                  <a:lnTo>
                    <a:pt x="133974" y="43980"/>
                  </a:lnTo>
                  <a:lnTo>
                    <a:pt x="95459" y="67433"/>
                  </a:lnTo>
                  <a:lnTo>
                    <a:pt x="61999" y="95451"/>
                  </a:lnTo>
                  <a:lnTo>
                    <a:pt x="34492" y="127824"/>
                  </a:lnTo>
                  <a:lnTo>
                    <a:pt x="12816" y="166892"/>
                  </a:lnTo>
                  <a:lnTo>
                    <a:pt x="1453" y="206964"/>
                  </a:lnTo>
                  <a:lnTo>
                    <a:pt x="0" y="247157"/>
                  </a:lnTo>
                  <a:lnTo>
                    <a:pt x="8054" y="286585"/>
                  </a:lnTo>
                  <a:lnTo>
                    <a:pt x="25214" y="324363"/>
                  </a:lnTo>
                  <a:lnTo>
                    <a:pt x="51077" y="359604"/>
                  </a:lnTo>
                  <a:lnTo>
                    <a:pt x="85240" y="391424"/>
                  </a:lnTo>
                  <a:lnTo>
                    <a:pt x="127302" y="418938"/>
                  </a:lnTo>
                  <a:lnTo>
                    <a:pt x="176859" y="441260"/>
                  </a:lnTo>
                  <a:lnTo>
                    <a:pt x="225626" y="455625"/>
                  </a:lnTo>
                  <a:lnTo>
                    <a:pt x="275621" y="463958"/>
                  </a:lnTo>
                  <a:lnTo>
                    <a:pt x="325947" y="466469"/>
                  </a:lnTo>
                  <a:lnTo>
                    <a:pt x="375706" y="463369"/>
                  </a:lnTo>
                  <a:lnTo>
                    <a:pt x="424001" y="454865"/>
                  </a:lnTo>
                  <a:lnTo>
                    <a:pt x="469933" y="441169"/>
                  </a:lnTo>
                  <a:lnTo>
                    <a:pt x="512606" y="422489"/>
                  </a:lnTo>
                  <a:lnTo>
                    <a:pt x="551121" y="399035"/>
                  </a:lnTo>
                  <a:lnTo>
                    <a:pt x="584581" y="371017"/>
                  </a:lnTo>
                  <a:lnTo>
                    <a:pt x="612088" y="338644"/>
                  </a:lnTo>
                  <a:lnTo>
                    <a:pt x="882090" y="347661"/>
                  </a:lnTo>
                  <a:lnTo>
                    <a:pt x="645997" y="253046"/>
                  </a:lnTo>
                  <a:lnTo>
                    <a:pt x="645929" y="212894"/>
                  </a:lnTo>
                  <a:lnTo>
                    <a:pt x="636531" y="174032"/>
                  </a:lnTo>
                  <a:lnTo>
                    <a:pt x="618378" y="137207"/>
                  </a:lnTo>
                  <a:lnTo>
                    <a:pt x="592045" y="103166"/>
                  </a:lnTo>
                  <a:lnTo>
                    <a:pt x="558108" y="72655"/>
                  </a:lnTo>
                  <a:lnTo>
                    <a:pt x="517141" y="46420"/>
                  </a:lnTo>
                  <a:lnTo>
                    <a:pt x="469721" y="25208"/>
                  </a:lnTo>
                  <a:lnTo>
                    <a:pt x="420954" y="10844"/>
                  </a:lnTo>
                  <a:lnTo>
                    <a:pt x="370958" y="2511"/>
                  </a:lnTo>
                  <a:lnTo>
                    <a:pt x="320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82090" y="347661"/>
                  </a:moveTo>
                  <a:lnTo>
                    <a:pt x="612088" y="338644"/>
                  </a:lnTo>
                  <a:lnTo>
                    <a:pt x="584581" y="371017"/>
                  </a:lnTo>
                  <a:lnTo>
                    <a:pt x="551121" y="399035"/>
                  </a:lnTo>
                  <a:lnTo>
                    <a:pt x="512606" y="422489"/>
                  </a:lnTo>
                  <a:lnTo>
                    <a:pt x="469933" y="441169"/>
                  </a:lnTo>
                  <a:lnTo>
                    <a:pt x="424001" y="454865"/>
                  </a:lnTo>
                  <a:lnTo>
                    <a:pt x="375706" y="463369"/>
                  </a:lnTo>
                  <a:lnTo>
                    <a:pt x="325947" y="466469"/>
                  </a:lnTo>
                  <a:lnTo>
                    <a:pt x="275621" y="463958"/>
                  </a:lnTo>
                  <a:lnTo>
                    <a:pt x="225626" y="455625"/>
                  </a:lnTo>
                  <a:lnTo>
                    <a:pt x="176859" y="441260"/>
                  </a:lnTo>
                  <a:lnTo>
                    <a:pt x="127302" y="418938"/>
                  </a:lnTo>
                  <a:lnTo>
                    <a:pt x="85240" y="391424"/>
                  </a:lnTo>
                  <a:lnTo>
                    <a:pt x="51077" y="359604"/>
                  </a:lnTo>
                  <a:lnTo>
                    <a:pt x="25214" y="324363"/>
                  </a:lnTo>
                  <a:lnTo>
                    <a:pt x="8054" y="286585"/>
                  </a:lnTo>
                  <a:lnTo>
                    <a:pt x="0" y="247157"/>
                  </a:lnTo>
                  <a:lnTo>
                    <a:pt x="1453" y="206964"/>
                  </a:lnTo>
                  <a:lnTo>
                    <a:pt x="12816" y="166892"/>
                  </a:lnTo>
                  <a:lnTo>
                    <a:pt x="34492" y="127824"/>
                  </a:lnTo>
                  <a:lnTo>
                    <a:pt x="61999" y="95451"/>
                  </a:lnTo>
                  <a:lnTo>
                    <a:pt x="95459" y="67433"/>
                  </a:lnTo>
                  <a:lnTo>
                    <a:pt x="133974" y="43980"/>
                  </a:lnTo>
                  <a:lnTo>
                    <a:pt x="176646" y="25300"/>
                  </a:lnTo>
                  <a:lnTo>
                    <a:pt x="222579" y="11603"/>
                  </a:lnTo>
                  <a:lnTo>
                    <a:pt x="270873" y="3100"/>
                  </a:lnTo>
                  <a:lnTo>
                    <a:pt x="320632" y="0"/>
                  </a:lnTo>
                  <a:lnTo>
                    <a:pt x="370958" y="2511"/>
                  </a:lnTo>
                  <a:lnTo>
                    <a:pt x="420954" y="10844"/>
                  </a:lnTo>
                  <a:lnTo>
                    <a:pt x="469721" y="25208"/>
                  </a:lnTo>
                  <a:lnTo>
                    <a:pt x="517141" y="46420"/>
                  </a:lnTo>
                  <a:lnTo>
                    <a:pt x="558108" y="72655"/>
                  </a:lnTo>
                  <a:lnTo>
                    <a:pt x="592045" y="103166"/>
                  </a:lnTo>
                  <a:lnTo>
                    <a:pt x="618378" y="137207"/>
                  </a:lnTo>
                  <a:lnTo>
                    <a:pt x="636531" y="174032"/>
                  </a:lnTo>
                  <a:lnTo>
                    <a:pt x="645929" y="212894"/>
                  </a:lnTo>
                  <a:lnTo>
                    <a:pt x="645997" y="253046"/>
                  </a:lnTo>
                  <a:lnTo>
                    <a:pt x="882090" y="347661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Slide Number Placeholder 5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WPS Presentation</Application>
  <PresentationFormat>On-screen Show (4:3)</PresentationFormat>
  <Paragraphs>94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Courier New</vt:lpstr>
      <vt:lpstr>Segoe UI</vt:lpstr>
      <vt:lpstr>Calibri</vt:lpstr>
      <vt:lpstr>Microsoft YaHei</vt:lpstr>
      <vt:lpstr>Arial Unicode MS</vt:lpstr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Smart</dc:creator>
  <cp:lastModifiedBy>Steve Sam</cp:lastModifiedBy>
  <cp:revision>4</cp:revision>
  <dcterms:created xsi:type="dcterms:W3CDTF">2022-06-20T18:08:00Z</dcterms:created>
  <dcterms:modified xsi:type="dcterms:W3CDTF">2022-06-21T18:23:38Z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2019-05-14T11:00:00Z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2022-06-20T11:00:00Z</vt:filetime>
  </property>
  <property fmtid="{D5CDD505-2E9C-101B-9397-08002B2CF9AE}" pid="5" name="ICV">
    <vt:lpwstr>3A36014F3A3945E2BA0B446794E454F4</vt:lpwstr>
  </property>
  <property fmtid="{D5CDD505-2E9C-101B-9397-08002B2CF9AE}" pid="6" name="KSOProductBuildVer">
    <vt:lpwstr>1033-11.2.0.11156</vt:lpwstr>
  </property>
</Properties>
</file>